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</p:sldIdLst>
  <p:sldSz cy="5143500" cx="9144000"/>
  <p:notesSz cx="6858000" cy="9144000"/>
  <p:embeddedFontLst>
    <p:embeddedFont>
      <p:font typeface="Rubik Light"/>
      <p:regular r:id="rId70"/>
      <p:bold r:id="rId71"/>
      <p:italic r:id="rId72"/>
      <p:boldItalic r:id="rId73"/>
    </p:embeddedFont>
    <p:embeddedFont>
      <p:font typeface="Roboto"/>
      <p:regular r:id="rId74"/>
      <p:bold r:id="rId75"/>
      <p:italic r:id="rId76"/>
      <p:boldItalic r:id="rId77"/>
    </p:embeddedFont>
    <p:embeddedFont>
      <p:font typeface="Montserrat"/>
      <p:regular r:id="rId78"/>
      <p:bold r:id="rId79"/>
      <p:italic r:id="rId80"/>
      <p:boldItalic r:id="rId81"/>
    </p:embeddedFont>
    <p:embeddedFont>
      <p:font typeface="Varela Round"/>
      <p:regular r:id="rId82"/>
    </p:embeddedFont>
    <p:embeddedFont>
      <p:font typeface="Fira Sans"/>
      <p:regular r:id="rId83"/>
      <p:bold r:id="rId84"/>
      <p:italic r:id="rId85"/>
      <p:boldItalic r:id="rId86"/>
    </p:embeddedFont>
    <p:embeddedFont>
      <p:font typeface="Helvetica Neue"/>
      <p:regular r:id="rId87"/>
      <p:bold r:id="rId88"/>
      <p:italic r:id="rId89"/>
      <p:boldItalic r:id="rId90"/>
    </p:embeddedFont>
    <p:embeddedFont>
      <p:font typeface="Sarala"/>
      <p:regular r:id="rId91"/>
      <p:bold r:id="rId9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4" Type="http://schemas.openxmlformats.org/officeDocument/2006/relationships/font" Target="fonts/FiraSans-bold.fntdata"/><Relationship Id="rId83" Type="http://schemas.openxmlformats.org/officeDocument/2006/relationships/font" Target="fonts/FiraSans-regular.fntdata"/><Relationship Id="rId42" Type="http://schemas.openxmlformats.org/officeDocument/2006/relationships/slide" Target="slides/slide36.xml"/><Relationship Id="rId86" Type="http://schemas.openxmlformats.org/officeDocument/2006/relationships/font" Target="fonts/FiraSans-boldItalic.fntdata"/><Relationship Id="rId41" Type="http://schemas.openxmlformats.org/officeDocument/2006/relationships/slide" Target="slides/slide35.xml"/><Relationship Id="rId85" Type="http://schemas.openxmlformats.org/officeDocument/2006/relationships/font" Target="fonts/FiraSans-italic.fntdata"/><Relationship Id="rId44" Type="http://schemas.openxmlformats.org/officeDocument/2006/relationships/slide" Target="slides/slide38.xml"/><Relationship Id="rId88" Type="http://schemas.openxmlformats.org/officeDocument/2006/relationships/font" Target="fonts/HelveticaNeue-bold.fntdata"/><Relationship Id="rId43" Type="http://schemas.openxmlformats.org/officeDocument/2006/relationships/slide" Target="slides/slide37.xml"/><Relationship Id="rId87" Type="http://schemas.openxmlformats.org/officeDocument/2006/relationships/font" Target="fonts/HelveticaNeue-regular.fntdata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9" Type="http://schemas.openxmlformats.org/officeDocument/2006/relationships/font" Target="fonts/HelveticaNeue-italic.fntdata"/><Relationship Id="rId80" Type="http://schemas.openxmlformats.org/officeDocument/2006/relationships/font" Target="fonts/Montserrat-italic.fntdata"/><Relationship Id="rId82" Type="http://schemas.openxmlformats.org/officeDocument/2006/relationships/font" Target="fonts/VarelaRound-regular.fntdata"/><Relationship Id="rId81" Type="http://schemas.openxmlformats.org/officeDocument/2006/relationships/font" Target="fonts/Montserrat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RubikLight-boldItalic.fntdata"/><Relationship Id="rId72" Type="http://schemas.openxmlformats.org/officeDocument/2006/relationships/font" Target="fonts/RubikLight-italic.fntdata"/><Relationship Id="rId31" Type="http://schemas.openxmlformats.org/officeDocument/2006/relationships/slide" Target="slides/slide25.xml"/><Relationship Id="rId75" Type="http://schemas.openxmlformats.org/officeDocument/2006/relationships/font" Target="fonts/Roboto-bold.fntdata"/><Relationship Id="rId30" Type="http://schemas.openxmlformats.org/officeDocument/2006/relationships/slide" Target="slides/slide24.xml"/><Relationship Id="rId74" Type="http://schemas.openxmlformats.org/officeDocument/2006/relationships/font" Target="fonts/Roboto-regular.fntdata"/><Relationship Id="rId33" Type="http://schemas.openxmlformats.org/officeDocument/2006/relationships/slide" Target="slides/slide27.xml"/><Relationship Id="rId77" Type="http://schemas.openxmlformats.org/officeDocument/2006/relationships/font" Target="fonts/Roboto-boldItalic.fntdata"/><Relationship Id="rId32" Type="http://schemas.openxmlformats.org/officeDocument/2006/relationships/slide" Target="slides/slide26.xml"/><Relationship Id="rId76" Type="http://schemas.openxmlformats.org/officeDocument/2006/relationships/font" Target="fonts/Roboto-italic.fntdata"/><Relationship Id="rId35" Type="http://schemas.openxmlformats.org/officeDocument/2006/relationships/slide" Target="slides/slide29.xml"/><Relationship Id="rId79" Type="http://schemas.openxmlformats.org/officeDocument/2006/relationships/font" Target="fonts/Montserrat-bold.fntdata"/><Relationship Id="rId34" Type="http://schemas.openxmlformats.org/officeDocument/2006/relationships/slide" Target="slides/slide28.xml"/><Relationship Id="rId78" Type="http://schemas.openxmlformats.org/officeDocument/2006/relationships/font" Target="fonts/Montserrat-regular.fntdata"/><Relationship Id="rId71" Type="http://schemas.openxmlformats.org/officeDocument/2006/relationships/font" Target="fonts/RubikLight-bold.fntdata"/><Relationship Id="rId70" Type="http://schemas.openxmlformats.org/officeDocument/2006/relationships/font" Target="fonts/RubikLight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slide" Target="slides/slide6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91" Type="http://schemas.openxmlformats.org/officeDocument/2006/relationships/font" Target="fonts/Sarala-regular.fntdata"/><Relationship Id="rId90" Type="http://schemas.openxmlformats.org/officeDocument/2006/relationships/font" Target="fonts/HelveticaNeue-boldItalic.fntdata"/><Relationship Id="rId92" Type="http://schemas.openxmlformats.org/officeDocument/2006/relationships/font" Target="fonts/Sarala-bold.fntdata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4ce1b9fd1a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4ce1b9fd1a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4ce1b9fd1a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4ce1b9fd1a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3c8df684b4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3c8df684b4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c4bf4ba70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3c4bf4ba70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4fdc5c68e7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4fdc5c68e7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51a49e72d5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51a49e72d5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4fdc5c68e7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4fdc5c68e7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51a49e72d5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51a49e72d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4fdc5c68e7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4fdc5c68e7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51a49e72d5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51a49e72d5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8b50494cdb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8b50494cdb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51a49e72d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51a49e72d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51a49e72d5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51a49e72d5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51a49e72d5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51a49e72d5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51a49e72d5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51a49e72d5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51a49e72d5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51a49e72d5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51a49e72d5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51a49e72d5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51a49e72d5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51a49e72d5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51a49e72d5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51a49e72d5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51a49e72d5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51a49e72d5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3c4bf4ba70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3c4bf4ba7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8b50494cdb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8b50494cdb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3b54661fb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3b54661fb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3c4bf4ba70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3c4bf4ba70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4ce1b9fd1a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4ce1b9fd1a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c99f84dc0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3c99f84dc0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c4bf4ba70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c4bf4ba70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5adeb476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5adeb476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3cb059951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3cb059951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5adeb476e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5adeb476e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5adeb476e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5adeb476e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5adeb476e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5adeb476e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b54661fb4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b54661fb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5adeb476e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g5adeb476e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5adeb476e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5adeb476e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5adeb476e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5adeb476e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5adeb476ea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5adeb476e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5adeb476ea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5adeb476ea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5adeb476e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5adeb476e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5adeb476ea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5adeb476ea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5adeb476ea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5adeb476ea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5adeb476ea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5adeb476ea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5adeb476ea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5adeb476ea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4ce1b9fd1a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4ce1b9fd1a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5adeb476ea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Google Shape;866;g5adeb476ea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5adeb476ea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5adeb476ea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5adeb476ea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5adeb476ea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3af0600732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3af0600732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3b54661fb4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3b54661fb4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3b54661fb4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3b54661fb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g3d358f60de_4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" name="Google Shape;935;g3d358f60de_4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3d358f60de_4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3d358f60de_4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3d358f60de_4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3d358f60de_4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3d358f60de_4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3d358f60de_4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d358f60de_4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d358f60de_4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3c4bf4ba70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3c4bf4ba70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3b54661fb4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3b54661fb4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3d358f60de_4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3d358f60de_4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3b54661fb4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3b54661fb4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d358f60de_4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d358f60de_4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d358f60de_4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d358f60de_4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d358f60de_4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d358f60de_4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/>
        </p:nvSpPr>
        <p:spPr>
          <a:xfrm>
            <a:off x="1971300" y="1483650"/>
            <a:ext cx="5201400" cy="21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300">
              <a:solidFill>
                <a:srgbClr val="4BB8B4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8667" y="4623258"/>
            <a:ext cx="499725" cy="41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/>
        </p:nvSpPr>
        <p:spPr>
          <a:xfrm>
            <a:off x="6360675" y="4655563"/>
            <a:ext cx="2562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Robotics, Summer 2020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type="title"/>
          </p:nvPr>
        </p:nvSpPr>
        <p:spPr>
          <a:xfrm>
            <a:off x="1971300" y="1483650"/>
            <a:ext cx="5201400" cy="217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5300">
                <a:solidFill>
                  <a:srgbClr val="4BB8B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68" name="Google Shape;68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8667" y="4623258"/>
            <a:ext cx="499725" cy="41022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2"/>
          <p:cNvSpPr/>
          <p:nvPr/>
        </p:nvSpPr>
        <p:spPr>
          <a:xfrm>
            <a:off x="8549600" y="4642900"/>
            <a:ext cx="594300" cy="500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2"/>
          <p:cNvSpPr txBox="1"/>
          <p:nvPr/>
        </p:nvSpPr>
        <p:spPr>
          <a:xfrm>
            <a:off x="6360675" y="4655563"/>
            <a:ext cx="2562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Robotics, Summer 2020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4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457206" y="345094"/>
            <a:ext cx="7441800" cy="36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73" name="Google Shape;73;p13"/>
          <p:cNvGrpSpPr/>
          <p:nvPr/>
        </p:nvGrpSpPr>
        <p:grpSpPr>
          <a:xfrm>
            <a:off x="-10241" y="4039721"/>
            <a:ext cx="511619" cy="1103364"/>
            <a:chOff x="-10241" y="4039721"/>
            <a:chExt cx="511619" cy="1103364"/>
          </a:xfrm>
        </p:grpSpPr>
        <p:grpSp>
          <p:nvGrpSpPr>
            <p:cNvPr id="74" name="Google Shape;74;p13"/>
            <p:cNvGrpSpPr/>
            <p:nvPr/>
          </p:nvGrpSpPr>
          <p:grpSpPr>
            <a:xfrm>
              <a:off x="-10241" y="4039721"/>
              <a:ext cx="333220" cy="267633"/>
              <a:chOff x="2560559" y="2049290"/>
              <a:chExt cx="711552" cy="571500"/>
            </a:xfrm>
          </p:grpSpPr>
          <p:sp>
            <p:nvSpPr>
              <p:cNvPr id="75" name="Google Shape;75;p13"/>
              <p:cNvSpPr/>
              <p:nvPr/>
            </p:nvSpPr>
            <p:spPr>
              <a:xfrm>
                <a:off x="2911344" y="2049290"/>
                <a:ext cx="0" cy="571500"/>
              </a:xfrm>
              <a:custGeom>
                <a:rect b="b" l="l" r="r" t="t"/>
                <a:pathLst>
                  <a:path extrusionOk="0" h="571500" w="120000">
                    <a:moveTo>
                      <a:pt x="0" y="0"/>
                    </a:moveTo>
                    <a:lnTo>
                      <a:pt x="0" y="571500"/>
                    </a:lnTo>
                  </a:path>
                </a:pathLst>
              </a:custGeom>
              <a:noFill/>
              <a:ln cap="flat" cmpd="sng" w="75375">
                <a:solidFill>
                  <a:srgbClr val="FF747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3"/>
              <p:cNvSpPr/>
              <p:nvPr/>
            </p:nvSpPr>
            <p:spPr>
              <a:xfrm>
                <a:off x="2560559" y="233504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28575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3"/>
              <p:cNvSpPr/>
              <p:nvPr/>
            </p:nvSpPr>
            <p:spPr>
              <a:xfrm>
                <a:off x="2560559" y="204929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3"/>
              <p:cNvSpPr/>
              <p:nvPr/>
            </p:nvSpPr>
            <p:spPr>
              <a:xfrm>
                <a:off x="2947626" y="2049290"/>
                <a:ext cx="324485" cy="571500"/>
              </a:xfrm>
              <a:custGeom>
                <a:rect b="b" l="l" r="r" t="t"/>
                <a:pathLst>
                  <a:path extrusionOk="0" h="571500" w="324485">
                    <a:moveTo>
                      <a:pt x="9786" y="571500"/>
                    </a:moveTo>
                    <a:lnTo>
                      <a:pt x="0" y="571500"/>
                    </a:lnTo>
                    <a:lnTo>
                      <a:pt x="0" y="0"/>
                    </a:lnTo>
                    <a:lnTo>
                      <a:pt x="9786" y="0"/>
                    </a:lnTo>
                    <a:lnTo>
                      <a:pt x="324292" y="285750"/>
                    </a:lnTo>
                    <a:lnTo>
                      <a:pt x="9786" y="57150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" name="Google Shape;79;p13"/>
            <p:cNvGrpSpPr/>
            <p:nvPr/>
          </p:nvGrpSpPr>
          <p:grpSpPr>
            <a:xfrm>
              <a:off x="168144" y="4307378"/>
              <a:ext cx="333234" cy="267049"/>
              <a:chOff x="3855898" y="3211362"/>
              <a:chExt cx="711583" cy="570251"/>
            </a:xfrm>
          </p:grpSpPr>
          <p:sp>
            <p:nvSpPr>
              <p:cNvPr id="80" name="Google Shape;80;p13"/>
              <p:cNvSpPr/>
              <p:nvPr/>
            </p:nvSpPr>
            <p:spPr>
              <a:xfrm>
                <a:off x="4206694" y="3211363"/>
                <a:ext cx="0" cy="570229"/>
              </a:xfrm>
              <a:custGeom>
                <a:rect b="b" l="l" r="r" t="t"/>
                <a:pathLst>
                  <a:path extrusionOk="0" h="570229" w="120000">
                    <a:moveTo>
                      <a:pt x="0" y="0"/>
                    </a:moveTo>
                    <a:lnTo>
                      <a:pt x="0" y="570062"/>
                    </a:lnTo>
                  </a:path>
                </a:pathLst>
              </a:custGeom>
              <a:noFill/>
              <a:ln cap="flat" cmpd="sng" w="69100">
                <a:solidFill>
                  <a:srgbClr val="FFCC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3"/>
              <p:cNvSpPr/>
              <p:nvPr/>
            </p:nvSpPr>
            <p:spPr>
              <a:xfrm>
                <a:off x="3867245" y="3501578"/>
                <a:ext cx="306705" cy="280035"/>
              </a:xfrm>
              <a:custGeom>
                <a:rect b="b" l="l" r="r" t="t"/>
                <a:pathLst>
                  <a:path extrusionOk="0" h="280035" w="306705">
                    <a:moveTo>
                      <a:pt x="306325" y="279848"/>
                    </a:moveTo>
                    <a:lnTo>
                      <a:pt x="0" y="279848"/>
                    </a:lnTo>
                    <a:lnTo>
                      <a:pt x="306325" y="0"/>
                    </a:lnTo>
                    <a:lnTo>
                      <a:pt x="306325" y="279848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3"/>
              <p:cNvSpPr/>
              <p:nvPr/>
            </p:nvSpPr>
            <p:spPr>
              <a:xfrm>
                <a:off x="3855898" y="3211362"/>
                <a:ext cx="318135" cy="290829"/>
              </a:xfrm>
              <a:custGeom>
                <a:rect b="b" l="l" r="r" t="t"/>
                <a:pathLst>
                  <a:path extrusionOk="0" h="290829" w="318135">
                    <a:moveTo>
                      <a:pt x="317672" y="290214"/>
                    </a:moveTo>
                    <a:lnTo>
                      <a:pt x="0" y="0"/>
                    </a:lnTo>
                    <a:lnTo>
                      <a:pt x="317672" y="0"/>
                    </a:lnTo>
                    <a:lnTo>
                      <a:pt x="317672" y="290214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3"/>
              <p:cNvSpPr/>
              <p:nvPr/>
            </p:nvSpPr>
            <p:spPr>
              <a:xfrm>
                <a:off x="4239821" y="3211363"/>
                <a:ext cx="327660" cy="570229"/>
              </a:xfrm>
              <a:custGeom>
                <a:rect b="b" l="l" r="r" t="t"/>
                <a:pathLst>
                  <a:path extrusionOk="0" h="570229" w="327660">
                    <a:moveTo>
                      <a:pt x="21231" y="570062"/>
                    </a:moveTo>
                    <a:lnTo>
                      <a:pt x="0" y="570062"/>
                    </a:lnTo>
                    <a:lnTo>
                      <a:pt x="0" y="0"/>
                    </a:lnTo>
                    <a:lnTo>
                      <a:pt x="9885" y="0"/>
                    </a:lnTo>
                    <a:lnTo>
                      <a:pt x="327557" y="290214"/>
                    </a:lnTo>
                    <a:lnTo>
                      <a:pt x="21231" y="570062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4" name="Google Shape;84;p13"/>
            <p:cNvSpPr/>
            <p:nvPr/>
          </p:nvSpPr>
          <p:spPr>
            <a:xfrm>
              <a:off x="-201" y="4574296"/>
              <a:ext cx="323877" cy="568789"/>
            </a:xfrm>
            <a:custGeom>
              <a:rect b="b" l="l" r="r" t="t"/>
              <a:pathLst>
                <a:path extrusionOk="0" h="1216660" w="692785">
                  <a:moveTo>
                    <a:pt x="24234" y="1216179"/>
                  </a:moveTo>
                  <a:lnTo>
                    <a:pt x="0" y="1216179"/>
                  </a:lnTo>
                  <a:lnTo>
                    <a:pt x="0" y="0"/>
                  </a:lnTo>
                  <a:lnTo>
                    <a:pt x="20906" y="0"/>
                  </a:lnTo>
                  <a:lnTo>
                    <a:pt x="692764" y="609599"/>
                  </a:lnTo>
                  <a:lnTo>
                    <a:pt x="24234" y="1216179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5" name="Google Shape;85;p13"/>
          <p:cNvSpPr txBox="1"/>
          <p:nvPr>
            <p:ph idx="1" type="body"/>
          </p:nvPr>
        </p:nvSpPr>
        <p:spPr>
          <a:xfrm>
            <a:off x="457200" y="959575"/>
            <a:ext cx="7981200" cy="334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86" name="Google Shape;86;p13"/>
          <p:cNvSpPr txBox="1"/>
          <p:nvPr/>
        </p:nvSpPr>
        <p:spPr>
          <a:xfrm>
            <a:off x="457210" y="4885196"/>
            <a:ext cx="3750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© AI4ALL, 2018. May be reproduced with permission. 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7" name="Google Shape;87;p13"/>
          <p:cNvGrpSpPr/>
          <p:nvPr/>
        </p:nvGrpSpPr>
        <p:grpSpPr>
          <a:xfrm rot="10800000">
            <a:off x="8632384" y="-4"/>
            <a:ext cx="511619" cy="1103364"/>
            <a:chOff x="-10241" y="4039721"/>
            <a:chExt cx="511619" cy="1103364"/>
          </a:xfrm>
        </p:grpSpPr>
        <p:grpSp>
          <p:nvGrpSpPr>
            <p:cNvPr id="88" name="Google Shape;88;p13"/>
            <p:cNvGrpSpPr/>
            <p:nvPr/>
          </p:nvGrpSpPr>
          <p:grpSpPr>
            <a:xfrm>
              <a:off x="-10241" y="4039721"/>
              <a:ext cx="333220" cy="267633"/>
              <a:chOff x="2560559" y="2049290"/>
              <a:chExt cx="711552" cy="571500"/>
            </a:xfrm>
          </p:grpSpPr>
          <p:sp>
            <p:nvSpPr>
              <p:cNvPr id="89" name="Google Shape;89;p13"/>
              <p:cNvSpPr/>
              <p:nvPr/>
            </p:nvSpPr>
            <p:spPr>
              <a:xfrm>
                <a:off x="2911344" y="2049290"/>
                <a:ext cx="0" cy="571500"/>
              </a:xfrm>
              <a:custGeom>
                <a:rect b="b" l="l" r="r" t="t"/>
                <a:pathLst>
                  <a:path extrusionOk="0" h="571500" w="120000">
                    <a:moveTo>
                      <a:pt x="0" y="0"/>
                    </a:moveTo>
                    <a:lnTo>
                      <a:pt x="0" y="571500"/>
                    </a:lnTo>
                  </a:path>
                </a:pathLst>
              </a:custGeom>
              <a:noFill/>
              <a:ln cap="flat" cmpd="sng" w="75375">
                <a:solidFill>
                  <a:srgbClr val="FF747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>
                <a:off x="2560559" y="233504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28575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>
                <a:off x="2560559" y="204929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3"/>
              <p:cNvSpPr/>
              <p:nvPr/>
            </p:nvSpPr>
            <p:spPr>
              <a:xfrm>
                <a:off x="2947626" y="2049290"/>
                <a:ext cx="324485" cy="571500"/>
              </a:xfrm>
              <a:custGeom>
                <a:rect b="b" l="l" r="r" t="t"/>
                <a:pathLst>
                  <a:path extrusionOk="0" h="571500" w="324485">
                    <a:moveTo>
                      <a:pt x="9786" y="571500"/>
                    </a:moveTo>
                    <a:lnTo>
                      <a:pt x="0" y="571500"/>
                    </a:lnTo>
                    <a:lnTo>
                      <a:pt x="0" y="0"/>
                    </a:lnTo>
                    <a:lnTo>
                      <a:pt x="9786" y="0"/>
                    </a:lnTo>
                    <a:lnTo>
                      <a:pt x="324292" y="285750"/>
                    </a:lnTo>
                    <a:lnTo>
                      <a:pt x="9786" y="57150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3" name="Google Shape;93;p13"/>
            <p:cNvGrpSpPr/>
            <p:nvPr/>
          </p:nvGrpSpPr>
          <p:grpSpPr>
            <a:xfrm>
              <a:off x="168144" y="4307378"/>
              <a:ext cx="333234" cy="267049"/>
              <a:chOff x="3855898" y="3211362"/>
              <a:chExt cx="711583" cy="570251"/>
            </a:xfrm>
          </p:grpSpPr>
          <p:sp>
            <p:nvSpPr>
              <p:cNvPr id="94" name="Google Shape;94;p13"/>
              <p:cNvSpPr/>
              <p:nvPr/>
            </p:nvSpPr>
            <p:spPr>
              <a:xfrm>
                <a:off x="4206694" y="3211363"/>
                <a:ext cx="0" cy="570229"/>
              </a:xfrm>
              <a:custGeom>
                <a:rect b="b" l="l" r="r" t="t"/>
                <a:pathLst>
                  <a:path extrusionOk="0" h="570229" w="120000">
                    <a:moveTo>
                      <a:pt x="0" y="0"/>
                    </a:moveTo>
                    <a:lnTo>
                      <a:pt x="0" y="570062"/>
                    </a:lnTo>
                  </a:path>
                </a:pathLst>
              </a:custGeom>
              <a:noFill/>
              <a:ln cap="flat" cmpd="sng" w="69100">
                <a:solidFill>
                  <a:srgbClr val="FFCC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3"/>
              <p:cNvSpPr/>
              <p:nvPr/>
            </p:nvSpPr>
            <p:spPr>
              <a:xfrm>
                <a:off x="3867245" y="3501578"/>
                <a:ext cx="306705" cy="280035"/>
              </a:xfrm>
              <a:custGeom>
                <a:rect b="b" l="l" r="r" t="t"/>
                <a:pathLst>
                  <a:path extrusionOk="0" h="280035" w="306705">
                    <a:moveTo>
                      <a:pt x="306325" y="279848"/>
                    </a:moveTo>
                    <a:lnTo>
                      <a:pt x="0" y="279848"/>
                    </a:lnTo>
                    <a:lnTo>
                      <a:pt x="306325" y="0"/>
                    </a:lnTo>
                    <a:lnTo>
                      <a:pt x="306325" y="279848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3855898" y="3211362"/>
                <a:ext cx="318135" cy="290829"/>
              </a:xfrm>
              <a:custGeom>
                <a:rect b="b" l="l" r="r" t="t"/>
                <a:pathLst>
                  <a:path extrusionOk="0" h="290829" w="318135">
                    <a:moveTo>
                      <a:pt x="317672" y="290214"/>
                    </a:moveTo>
                    <a:lnTo>
                      <a:pt x="0" y="0"/>
                    </a:lnTo>
                    <a:lnTo>
                      <a:pt x="317672" y="0"/>
                    </a:lnTo>
                    <a:lnTo>
                      <a:pt x="317672" y="290214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4239821" y="3211363"/>
                <a:ext cx="327660" cy="570229"/>
              </a:xfrm>
              <a:custGeom>
                <a:rect b="b" l="l" r="r" t="t"/>
                <a:pathLst>
                  <a:path extrusionOk="0" h="570229" w="327660">
                    <a:moveTo>
                      <a:pt x="21231" y="570062"/>
                    </a:moveTo>
                    <a:lnTo>
                      <a:pt x="0" y="570062"/>
                    </a:lnTo>
                    <a:lnTo>
                      <a:pt x="0" y="0"/>
                    </a:lnTo>
                    <a:lnTo>
                      <a:pt x="9885" y="0"/>
                    </a:lnTo>
                    <a:lnTo>
                      <a:pt x="327557" y="290214"/>
                    </a:lnTo>
                    <a:lnTo>
                      <a:pt x="21231" y="570062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" name="Google Shape;98;p13"/>
            <p:cNvSpPr/>
            <p:nvPr/>
          </p:nvSpPr>
          <p:spPr>
            <a:xfrm>
              <a:off x="-201" y="4574296"/>
              <a:ext cx="323877" cy="568789"/>
            </a:xfrm>
            <a:custGeom>
              <a:rect b="b" l="l" r="r" t="t"/>
              <a:pathLst>
                <a:path extrusionOk="0" h="1216660" w="692785">
                  <a:moveTo>
                    <a:pt x="24234" y="1216179"/>
                  </a:moveTo>
                  <a:lnTo>
                    <a:pt x="0" y="1216179"/>
                  </a:lnTo>
                  <a:lnTo>
                    <a:pt x="0" y="0"/>
                  </a:lnTo>
                  <a:lnTo>
                    <a:pt x="20906" y="0"/>
                  </a:lnTo>
                  <a:lnTo>
                    <a:pt x="692764" y="609599"/>
                  </a:lnTo>
                  <a:lnTo>
                    <a:pt x="24234" y="1216179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4_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4"/>
          <p:cNvGrpSpPr/>
          <p:nvPr/>
        </p:nvGrpSpPr>
        <p:grpSpPr>
          <a:xfrm>
            <a:off x="-10241" y="4039721"/>
            <a:ext cx="511619" cy="1103364"/>
            <a:chOff x="-10241" y="4039721"/>
            <a:chExt cx="511619" cy="1103364"/>
          </a:xfrm>
        </p:grpSpPr>
        <p:grpSp>
          <p:nvGrpSpPr>
            <p:cNvPr id="101" name="Google Shape;101;p14"/>
            <p:cNvGrpSpPr/>
            <p:nvPr/>
          </p:nvGrpSpPr>
          <p:grpSpPr>
            <a:xfrm>
              <a:off x="-10241" y="4039721"/>
              <a:ext cx="333220" cy="267633"/>
              <a:chOff x="2560559" y="2049290"/>
              <a:chExt cx="711552" cy="571500"/>
            </a:xfrm>
          </p:grpSpPr>
          <p:sp>
            <p:nvSpPr>
              <p:cNvPr id="102" name="Google Shape;102;p14"/>
              <p:cNvSpPr/>
              <p:nvPr/>
            </p:nvSpPr>
            <p:spPr>
              <a:xfrm>
                <a:off x="2911344" y="2049290"/>
                <a:ext cx="0" cy="571500"/>
              </a:xfrm>
              <a:custGeom>
                <a:rect b="b" l="l" r="r" t="t"/>
                <a:pathLst>
                  <a:path extrusionOk="0" h="571500" w="120000">
                    <a:moveTo>
                      <a:pt x="0" y="0"/>
                    </a:moveTo>
                    <a:lnTo>
                      <a:pt x="0" y="571500"/>
                    </a:lnTo>
                  </a:path>
                </a:pathLst>
              </a:custGeom>
              <a:noFill/>
              <a:ln cap="flat" cmpd="sng" w="75375">
                <a:solidFill>
                  <a:srgbClr val="FF747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4"/>
              <p:cNvSpPr/>
              <p:nvPr/>
            </p:nvSpPr>
            <p:spPr>
              <a:xfrm>
                <a:off x="2560559" y="233504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28575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4"/>
              <p:cNvSpPr/>
              <p:nvPr/>
            </p:nvSpPr>
            <p:spPr>
              <a:xfrm>
                <a:off x="2560559" y="204929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4"/>
              <p:cNvSpPr/>
              <p:nvPr/>
            </p:nvSpPr>
            <p:spPr>
              <a:xfrm>
                <a:off x="2947626" y="2049290"/>
                <a:ext cx="324485" cy="571500"/>
              </a:xfrm>
              <a:custGeom>
                <a:rect b="b" l="l" r="r" t="t"/>
                <a:pathLst>
                  <a:path extrusionOk="0" h="571500" w="324485">
                    <a:moveTo>
                      <a:pt x="9786" y="571500"/>
                    </a:moveTo>
                    <a:lnTo>
                      <a:pt x="0" y="571500"/>
                    </a:lnTo>
                    <a:lnTo>
                      <a:pt x="0" y="0"/>
                    </a:lnTo>
                    <a:lnTo>
                      <a:pt x="9786" y="0"/>
                    </a:lnTo>
                    <a:lnTo>
                      <a:pt x="324292" y="285750"/>
                    </a:lnTo>
                    <a:lnTo>
                      <a:pt x="9786" y="57150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6" name="Google Shape;106;p14"/>
            <p:cNvGrpSpPr/>
            <p:nvPr/>
          </p:nvGrpSpPr>
          <p:grpSpPr>
            <a:xfrm>
              <a:off x="168144" y="4307378"/>
              <a:ext cx="333234" cy="267049"/>
              <a:chOff x="3855898" y="3211362"/>
              <a:chExt cx="711583" cy="570251"/>
            </a:xfrm>
          </p:grpSpPr>
          <p:sp>
            <p:nvSpPr>
              <p:cNvPr id="107" name="Google Shape;107;p14"/>
              <p:cNvSpPr/>
              <p:nvPr/>
            </p:nvSpPr>
            <p:spPr>
              <a:xfrm>
                <a:off x="4206694" y="3211363"/>
                <a:ext cx="0" cy="570229"/>
              </a:xfrm>
              <a:custGeom>
                <a:rect b="b" l="l" r="r" t="t"/>
                <a:pathLst>
                  <a:path extrusionOk="0" h="570229" w="120000">
                    <a:moveTo>
                      <a:pt x="0" y="0"/>
                    </a:moveTo>
                    <a:lnTo>
                      <a:pt x="0" y="570062"/>
                    </a:lnTo>
                  </a:path>
                </a:pathLst>
              </a:custGeom>
              <a:noFill/>
              <a:ln cap="flat" cmpd="sng" w="69100">
                <a:solidFill>
                  <a:srgbClr val="FFCC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4"/>
              <p:cNvSpPr/>
              <p:nvPr/>
            </p:nvSpPr>
            <p:spPr>
              <a:xfrm>
                <a:off x="3867245" y="3501578"/>
                <a:ext cx="306705" cy="280035"/>
              </a:xfrm>
              <a:custGeom>
                <a:rect b="b" l="l" r="r" t="t"/>
                <a:pathLst>
                  <a:path extrusionOk="0" h="280035" w="306705">
                    <a:moveTo>
                      <a:pt x="306325" y="279848"/>
                    </a:moveTo>
                    <a:lnTo>
                      <a:pt x="0" y="279848"/>
                    </a:lnTo>
                    <a:lnTo>
                      <a:pt x="306325" y="0"/>
                    </a:lnTo>
                    <a:lnTo>
                      <a:pt x="306325" y="279848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4"/>
              <p:cNvSpPr/>
              <p:nvPr/>
            </p:nvSpPr>
            <p:spPr>
              <a:xfrm>
                <a:off x="3855898" y="3211362"/>
                <a:ext cx="318135" cy="290829"/>
              </a:xfrm>
              <a:custGeom>
                <a:rect b="b" l="l" r="r" t="t"/>
                <a:pathLst>
                  <a:path extrusionOk="0" h="290829" w="318135">
                    <a:moveTo>
                      <a:pt x="317672" y="290214"/>
                    </a:moveTo>
                    <a:lnTo>
                      <a:pt x="0" y="0"/>
                    </a:lnTo>
                    <a:lnTo>
                      <a:pt x="317672" y="0"/>
                    </a:lnTo>
                    <a:lnTo>
                      <a:pt x="317672" y="290214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4"/>
              <p:cNvSpPr/>
              <p:nvPr/>
            </p:nvSpPr>
            <p:spPr>
              <a:xfrm>
                <a:off x="4239821" y="3211363"/>
                <a:ext cx="327660" cy="570229"/>
              </a:xfrm>
              <a:custGeom>
                <a:rect b="b" l="l" r="r" t="t"/>
                <a:pathLst>
                  <a:path extrusionOk="0" h="570229" w="327660">
                    <a:moveTo>
                      <a:pt x="21231" y="570062"/>
                    </a:moveTo>
                    <a:lnTo>
                      <a:pt x="0" y="570062"/>
                    </a:lnTo>
                    <a:lnTo>
                      <a:pt x="0" y="0"/>
                    </a:lnTo>
                    <a:lnTo>
                      <a:pt x="9885" y="0"/>
                    </a:lnTo>
                    <a:lnTo>
                      <a:pt x="327557" y="290214"/>
                    </a:lnTo>
                    <a:lnTo>
                      <a:pt x="21231" y="570062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1" name="Google Shape;111;p14"/>
            <p:cNvSpPr/>
            <p:nvPr/>
          </p:nvSpPr>
          <p:spPr>
            <a:xfrm>
              <a:off x="-201" y="4574296"/>
              <a:ext cx="323877" cy="568789"/>
            </a:xfrm>
            <a:custGeom>
              <a:rect b="b" l="l" r="r" t="t"/>
              <a:pathLst>
                <a:path extrusionOk="0" h="1216660" w="692785">
                  <a:moveTo>
                    <a:pt x="24234" y="1216179"/>
                  </a:moveTo>
                  <a:lnTo>
                    <a:pt x="0" y="1216179"/>
                  </a:lnTo>
                  <a:lnTo>
                    <a:pt x="0" y="0"/>
                  </a:lnTo>
                  <a:lnTo>
                    <a:pt x="20906" y="0"/>
                  </a:lnTo>
                  <a:lnTo>
                    <a:pt x="692764" y="609599"/>
                  </a:lnTo>
                  <a:lnTo>
                    <a:pt x="24234" y="1216179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112;p14"/>
          <p:cNvSpPr txBox="1"/>
          <p:nvPr/>
        </p:nvSpPr>
        <p:spPr>
          <a:xfrm>
            <a:off x="457210" y="4885196"/>
            <a:ext cx="3750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© AI4ALL, 2018. May be reproduced with permission. 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13" name="Google Shape;113;p14"/>
          <p:cNvGrpSpPr/>
          <p:nvPr/>
        </p:nvGrpSpPr>
        <p:grpSpPr>
          <a:xfrm rot="10800000">
            <a:off x="8632384" y="-4"/>
            <a:ext cx="511619" cy="1103364"/>
            <a:chOff x="-10241" y="4039721"/>
            <a:chExt cx="511619" cy="1103364"/>
          </a:xfrm>
        </p:grpSpPr>
        <p:grpSp>
          <p:nvGrpSpPr>
            <p:cNvPr id="114" name="Google Shape;114;p14"/>
            <p:cNvGrpSpPr/>
            <p:nvPr/>
          </p:nvGrpSpPr>
          <p:grpSpPr>
            <a:xfrm>
              <a:off x="-10241" y="4039721"/>
              <a:ext cx="333220" cy="267633"/>
              <a:chOff x="2560559" y="2049290"/>
              <a:chExt cx="711552" cy="571500"/>
            </a:xfrm>
          </p:grpSpPr>
          <p:sp>
            <p:nvSpPr>
              <p:cNvPr id="115" name="Google Shape;115;p14"/>
              <p:cNvSpPr/>
              <p:nvPr/>
            </p:nvSpPr>
            <p:spPr>
              <a:xfrm>
                <a:off x="2911344" y="2049290"/>
                <a:ext cx="0" cy="571500"/>
              </a:xfrm>
              <a:custGeom>
                <a:rect b="b" l="l" r="r" t="t"/>
                <a:pathLst>
                  <a:path extrusionOk="0" h="571500" w="120000">
                    <a:moveTo>
                      <a:pt x="0" y="0"/>
                    </a:moveTo>
                    <a:lnTo>
                      <a:pt x="0" y="571500"/>
                    </a:lnTo>
                  </a:path>
                </a:pathLst>
              </a:custGeom>
              <a:noFill/>
              <a:ln cap="flat" cmpd="sng" w="75375">
                <a:solidFill>
                  <a:srgbClr val="FF747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4"/>
              <p:cNvSpPr/>
              <p:nvPr/>
            </p:nvSpPr>
            <p:spPr>
              <a:xfrm>
                <a:off x="2560559" y="233504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28575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4"/>
              <p:cNvSpPr/>
              <p:nvPr/>
            </p:nvSpPr>
            <p:spPr>
              <a:xfrm>
                <a:off x="2560559" y="204929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4"/>
              <p:cNvSpPr/>
              <p:nvPr/>
            </p:nvSpPr>
            <p:spPr>
              <a:xfrm>
                <a:off x="2947626" y="2049290"/>
                <a:ext cx="324485" cy="571500"/>
              </a:xfrm>
              <a:custGeom>
                <a:rect b="b" l="l" r="r" t="t"/>
                <a:pathLst>
                  <a:path extrusionOk="0" h="571500" w="324485">
                    <a:moveTo>
                      <a:pt x="9786" y="571500"/>
                    </a:moveTo>
                    <a:lnTo>
                      <a:pt x="0" y="571500"/>
                    </a:lnTo>
                    <a:lnTo>
                      <a:pt x="0" y="0"/>
                    </a:lnTo>
                    <a:lnTo>
                      <a:pt x="9786" y="0"/>
                    </a:lnTo>
                    <a:lnTo>
                      <a:pt x="324292" y="285750"/>
                    </a:lnTo>
                    <a:lnTo>
                      <a:pt x="9786" y="57150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" name="Google Shape;119;p14"/>
            <p:cNvGrpSpPr/>
            <p:nvPr/>
          </p:nvGrpSpPr>
          <p:grpSpPr>
            <a:xfrm>
              <a:off x="168144" y="4307378"/>
              <a:ext cx="333234" cy="267049"/>
              <a:chOff x="3855898" y="3211362"/>
              <a:chExt cx="711583" cy="570251"/>
            </a:xfrm>
          </p:grpSpPr>
          <p:sp>
            <p:nvSpPr>
              <p:cNvPr id="120" name="Google Shape;120;p14"/>
              <p:cNvSpPr/>
              <p:nvPr/>
            </p:nvSpPr>
            <p:spPr>
              <a:xfrm>
                <a:off x="4206694" y="3211363"/>
                <a:ext cx="0" cy="570229"/>
              </a:xfrm>
              <a:custGeom>
                <a:rect b="b" l="l" r="r" t="t"/>
                <a:pathLst>
                  <a:path extrusionOk="0" h="570229" w="120000">
                    <a:moveTo>
                      <a:pt x="0" y="0"/>
                    </a:moveTo>
                    <a:lnTo>
                      <a:pt x="0" y="570062"/>
                    </a:lnTo>
                  </a:path>
                </a:pathLst>
              </a:custGeom>
              <a:noFill/>
              <a:ln cap="flat" cmpd="sng" w="69100">
                <a:solidFill>
                  <a:srgbClr val="FFCC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4"/>
              <p:cNvSpPr/>
              <p:nvPr/>
            </p:nvSpPr>
            <p:spPr>
              <a:xfrm>
                <a:off x="3867245" y="3501578"/>
                <a:ext cx="306705" cy="280035"/>
              </a:xfrm>
              <a:custGeom>
                <a:rect b="b" l="l" r="r" t="t"/>
                <a:pathLst>
                  <a:path extrusionOk="0" h="280035" w="306705">
                    <a:moveTo>
                      <a:pt x="306325" y="279848"/>
                    </a:moveTo>
                    <a:lnTo>
                      <a:pt x="0" y="279848"/>
                    </a:lnTo>
                    <a:lnTo>
                      <a:pt x="306325" y="0"/>
                    </a:lnTo>
                    <a:lnTo>
                      <a:pt x="306325" y="279848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4"/>
              <p:cNvSpPr/>
              <p:nvPr/>
            </p:nvSpPr>
            <p:spPr>
              <a:xfrm>
                <a:off x="3855898" y="3211362"/>
                <a:ext cx="318135" cy="290829"/>
              </a:xfrm>
              <a:custGeom>
                <a:rect b="b" l="l" r="r" t="t"/>
                <a:pathLst>
                  <a:path extrusionOk="0" h="290829" w="318135">
                    <a:moveTo>
                      <a:pt x="317672" y="290214"/>
                    </a:moveTo>
                    <a:lnTo>
                      <a:pt x="0" y="0"/>
                    </a:lnTo>
                    <a:lnTo>
                      <a:pt x="317672" y="0"/>
                    </a:lnTo>
                    <a:lnTo>
                      <a:pt x="317672" y="290214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4239821" y="3211363"/>
                <a:ext cx="327660" cy="570229"/>
              </a:xfrm>
              <a:custGeom>
                <a:rect b="b" l="l" r="r" t="t"/>
                <a:pathLst>
                  <a:path extrusionOk="0" h="570229" w="327660">
                    <a:moveTo>
                      <a:pt x="21231" y="570062"/>
                    </a:moveTo>
                    <a:lnTo>
                      <a:pt x="0" y="570062"/>
                    </a:lnTo>
                    <a:lnTo>
                      <a:pt x="0" y="0"/>
                    </a:lnTo>
                    <a:lnTo>
                      <a:pt x="9885" y="0"/>
                    </a:lnTo>
                    <a:lnTo>
                      <a:pt x="327557" y="290214"/>
                    </a:lnTo>
                    <a:lnTo>
                      <a:pt x="21231" y="570062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4" name="Google Shape;124;p14"/>
            <p:cNvSpPr/>
            <p:nvPr/>
          </p:nvSpPr>
          <p:spPr>
            <a:xfrm>
              <a:off x="-201" y="4574296"/>
              <a:ext cx="323877" cy="568789"/>
            </a:xfrm>
            <a:custGeom>
              <a:rect b="b" l="l" r="r" t="t"/>
              <a:pathLst>
                <a:path extrusionOk="0" h="1216660" w="692785">
                  <a:moveTo>
                    <a:pt x="24234" y="1216179"/>
                  </a:moveTo>
                  <a:lnTo>
                    <a:pt x="0" y="1216179"/>
                  </a:lnTo>
                  <a:lnTo>
                    <a:pt x="0" y="0"/>
                  </a:lnTo>
                  <a:lnTo>
                    <a:pt x="20906" y="0"/>
                  </a:lnTo>
                  <a:lnTo>
                    <a:pt x="692764" y="609599"/>
                  </a:lnTo>
                  <a:lnTo>
                    <a:pt x="24234" y="1216179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 1">
  <p:cSld name="CUSTOM_4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 txBox="1"/>
          <p:nvPr>
            <p:ph type="title"/>
          </p:nvPr>
        </p:nvSpPr>
        <p:spPr>
          <a:xfrm>
            <a:off x="457206" y="345094"/>
            <a:ext cx="7441800" cy="36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27" name="Google Shape;127;p15"/>
          <p:cNvGrpSpPr/>
          <p:nvPr/>
        </p:nvGrpSpPr>
        <p:grpSpPr>
          <a:xfrm>
            <a:off x="-10241" y="4039721"/>
            <a:ext cx="511619" cy="1103364"/>
            <a:chOff x="-10241" y="4039721"/>
            <a:chExt cx="511619" cy="1103364"/>
          </a:xfrm>
        </p:grpSpPr>
        <p:grpSp>
          <p:nvGrpSpPr>
            <p:cNvPr id="128" name="Google Shape;128;p15"/>
            <p:cNvGrpSpPr/>
            <p:nvPr/>
          </p:nvGrpSpPr>
          <p:grpSpPr>
            <a:xfrm>
              <a:off x="-10241" y="4039721"/>
              <a:ext cx="333220" cy="267633"/>
              <a:chOff x="2560559" y="2049290"/>
              <a:chExt cx="711552" cy="571500"/>
            </a:xfrm>
          </p:grpSpPr>
          <p:sp>
            <p:nvSpPr>
              <p:cNvPr id="129" name="Google Shape;129;p15"/>
              <p:cNvSpPr/>
              <p:nvPr/>
            </p:nvSpPr>
            <p:spPr>
              <a:xfrm>
                <a:off x="2911344" y="2049290"/>
                <a:ext cx="0" cy="571500"/>
              </a:xfrm>
              <a:custGeom>
                <a:rect b="b" l="l" r="r" t="t"/>
                <a:pathLst>
                  <a:path extrusionOk="0" h="571500" w="120000">
                    <a:moveTo>
                      <a:pt x="0" y="0"/>
                    </a:moveTo>
                    <a:lnTo>
                      <a:pt x="0" y="571500"/>
                    </a:lnTo>
                  </a:path>
                </a:pathLst>
              </a:custGeom>
              <a:noFill/>
              <a:ln cap="flat" cmpd="sng" w="75375">
                <a:solidFill>
                  <a:srgbClr val="FF747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560559" y="233504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28575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2560559" y="204929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947626" y="2049290"/>
                <a:ext cx="324485" cy="571500"/>
              </a:xfrm>
              <a:custGeom>
                <a:rect b="b" l="l" r="r" t="t"/>
                <a:pathLst>
                  <a:path extrusionOk="0" h="571500" w="324485">
                    <a:moveTo>
                      <a:pt x="9786" y="571500"/>
                    </a:moveTo>
                    <a:lnTo>
                      <a:pt x="0" y="571500"/>
                    </a:lnTo>
                    <a:lnTo>
                      <a:pt x="0" y="0"/>
                    </a:lnTo>
                    <a:lnTo>
                      <a:pt x="9786" y="0"/>
                    </a:lnTo>
                    <a:lnTo>
                      <a:pt x="324292" y="285750"/>
                    </a:lnTo>
                    <a:lnTo>
                      <a:pt x="9786" y="57150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" name="Google Shape;133;p15"/>
            <p:cNvGrpSpPr/>
            <p:nvPr/>
          </p:nvGrpSpPr>
          <p:grpSpPr>
            <a:xfrm>
              <a:off x="168144" y="4307378"/>
              <a:ext cx="333234" cy="267049"/>
              <a:chOff x="3855898" y="3211362"/>
              <a:chExt cx="711583" cy="570251"/>
            </a:xfrm>
          </p:grpSpPr>
          <p:sp>
            <p:nvSpPr>
              <p:cNvPr id="134" name="Google Shape;134;p15"/>
              <p:cNvSpPr/>
              <p:nvPr/>
            </p:nvSpPr>
            <p:spPr>
              <a:xfrm>
                <a:off x="4206694" y="3211363"/>
                <a:ext cx="0" cy="570229"/>
              </a:xfrm>
              <a:custGeom>
                <a:rect b="b" l="l" r="r" t="t"/>
                <a:pathLst>
                  <a:path extrusionOk="0" h="570229" w="120000">
                    <a:moveTo>
                      <a:pt x="0" y="0"/>
                    </a:moveTo>
                    <a:lnTo>
                      <a:pt x="0" y="570062"/>
                    </a:lnTo>
                  </a:path>
                </a:pathLst>
              </a:custGeom>
              <a:noFill/>
              <a:ln cap="flat" cmpd="sng" w="69100">
                <a:solidFill>
                  <a:srgbClr val="FFCC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3867245" y="3501578"/>
                <a:ext cx="306705" cy="280035"/>
              </a:xfrm>
              <a:custGeom>
                <a:rect b="b" l="l" r="r" t="t"/>
                <a:pathLst>
                  <a:path extrusionOk="0" h="280035" w="306705">
                    <a:moveTo>
                      <a:pt x="306325" y="279848"/>
                    </a:moveTo>
                    <a:lnTo>
                      <a:pt x="0" y="279848"/>
                    </a:lnTo>
                    <a:lnTo>
                      <a:pt x="306325" y="0"/>
                    </a:lnTo>
                    <a:lnTo>
                      <a:pt x="306325" y="279848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3855898" y="3211362"/>
                <a:ext cx="318135" cy="290829"/>
              </a:xfrm>
              <a:custGeom>
                <a:rect b="b" l="l" r="r" t="t"/>
                <a:pathLst>
                  <a:path extrusionOk="0" h="290829" w="318135">
                    <a:moveTo>
                      <a:pt x="317672" y="290214"/>
                    </a:moveTo>
                    <a:lnTo>
                      <a:pt x="0" y="0"/>
                    </a:lnTo>
                    <a:lnTo>
                      <a:pt x="317672" y="0"/>
                    </a:lnTo>
                    <a:lnTo>
                      <a:pt x="317672" y="290214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4239821" y="3211363"/>
                <a:ext cx="327660" cy="570229"/>
              </a:xfrm>
              <a:custGeom>
                <a:rect b="b" l="l" r="r" t="t"/>
                <a:pathLst>
                  <a:path extrusionOk="0" h="570229" w="327660">
                    <a:moveTo>
                      <a:pt x="21231" y="570062"/>
                    </a:moveTo>
                    <a:lnTo>
                      <a:pt x="0" y="570062"/>
                    </a:lnTo>
                    <a:lnTo>
                      <a:pt x="0" y="0"/>
                    </a:lnTo>
                    <a:lnTo>
                      <a:pt x="9885" y="0"/>
                    </a:lnTo>
                    <a:lnTo>
                      <a:pt x="327557" y="290214"/>
                    </a:lnTo>
                    <a:lnTo>
                      <a:pt x="21231" y="570062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8" name="Google Shape;138;p15"/>
            <p:cNvSpPr/>
            <p:nvPr/>
          </p:nvSpPr>
          <p:spPr>
            <a:xfrm>
              <a:off x="-201" y="4574296"/>
              <a:ext cx="323877" cy="568789"/>
            </a:xfrm>
            <a:custGeom>
              <a:rect b="b" l="l" r="r" t="t"/>
              <a:pathLst>
                <a:path extrusionOk="0" h="1216660" w="692785">
                  <a:moveTo>
                    <a:pt x="24234" y="1216179"/>
                  </a:moveTo>
                  <a:lnTo>
                    <a:pt x="0" y="1216179"/>
                  </a:lnTo>
                  <a:lnTo>
                    <a:pt x="0" y="0"/>
                  </a:lnTo>
                  <a:lnTo>
                    <a:pt x="20906" y="0"/>
                  </a:lnTo>
                  <a:lnTo>
                    <a:pt x="692764" y="609599"/>
                  </a:lnTo>
                  <a:lnTo>
                    <a:pt x="24234" y="1216179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9" name="Google Shape;139;p15"/>
          <p:cNvSpPr txBox="1"/>
          <p:nvPr>
            <p:ph idx="1" type="body"/>
          </p:nvPr>
        </p:nvSpPr>
        <p:spPr>
          <a:xfrm>
            <a:off x="457200" y="959575"/>
            <a:ext cx="4114800" cy="334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None/>
              <a:defRPr sz="1800"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140" name="Google Shape;140;p15"/>
          <p:cNvSpPr txBox="1"/>
          <p:nvPr/>
        </p:nvSpPr>
        <p:spPr>
          <a:xfrm>
            <a:off x="457210" y="4885196"/>
            <a:ext cx="3750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© AI4ALL, 2018. May be reproduced with permission. 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1" name="Google Shape;141;p15"/>
          <p:cNvGrpSpPr/>
          <p:nvPr/>
        </p:nvGrpSpPr>
        <p:grpSpPr>
          <a:xfrm rot="10800000">
            <a:off x="8632384" y="-4"/>
            <a:ext cx="511619" cy="1103364"/>
            <a:chOff x="-10241" y="4039721"/>
            <a:chExt cx="511619" cy="1103364"/>
          </a:xfrm>
        </p:grpSpPr>
        <p:grpSp>
          <p:nvGrpSpPr>
            <p:cNvPr id="142" name="Google Shape;142;p15"/>
            <p:cNvGrpSpPr/>
            <p:nvPr/>
          </p:nvGrpSpPr>
          <p:grpSpPr>
            <a:xfrm>
              <a:off x="-10241" y="4039721"/>
              <a:ext cx="333220" cy="267633"/>
              <a:chOff x="2560559" y="2049290"/>
              <a:chExt cx="711552" cy="571500"/>
            </a:xfrm>
          </p:grpSpPr>
          <p:sp>
            <p:nvSpPr>
              <p:cNvPr id="143" name="Google Shape;143;p15"/>
              <p:cNvSpPr/>
              <p:nvPr/>
            </p:nvSpPr>
            <p:spPr>
              <a:xfrm>
                <a:off x="2911344" y="2049290"/>
                <a:ext cx="0" cy="571500"/>
              </a:xfrm>
              <a:custGeom>
                <a:rect b="b" l="l" r="r" t="t"/>
                <a:pathLst>
                  <a:path extrusionOk="0" h="571500" w="120000">
                    <a:moveTo>
                      <a:pt x="0" y="0"/>
                    </a:moveTo>
                    <a:lnTo>
                      <a:pt x="0" y="571500"/>
                    </a:lnTo>
                  </a:path>
                </a:pathLst>
              </a:custGeom>
              <a:noFill/>
              <a:ln cap="flat" cmpd="sng" w="75375">
                <a:solidFill>
                  <a:srgbClr val="FF747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560559" y="233504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28575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560559" y="204929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947626" y="2049290"/>
                <a:ext cx="324485" cy="571500"/>
              </a:xfrm>
              <a:custGeom>
                <a:rect b="b" l="l" r="r" t="t"/>
                <a:pathLst>
                  <a:path extrusionOk="0" h="571500" w="324485">
                    <a:moveTo>
                      <a:pt x="9786" y="571500"/>
                    </a:moveTo>
                    <a:lnTo>
                      <a:pt x="0" y="571500"/>
                    </a:lnTo>
                    <a:lnTo>
                      <a:pt x="0" y="0"/>
                    </a:lnTo>
                    <a:lnTo>
                      <a:pt x="9786" y="0"/>
                    </a:lnTo>
                    <a:lnTo>
                      <a:pt x="324292" y="285750"/>
                    </a:lnTo>
                    <a:lnTo>
                      <a:pt x="9786" y="57150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" name="Google Shape;147;p15"/>
            <p:cNvGrpSpPr/>
            <p:nvPr/>
          </p:nvGrpSpPr>
          <p:grpSpPr>
            <a:xfrm>
              <a:off x="168144" y="4307378"/>
              <a:ext cx="333234" cy="267049"/>
              <a:chOff x="3855898" y="3211362"/>
              <a:chExt cx="711583" cy="570251"/>
            </a:xfrm>
          </p:grpSpPr>
          <p:sp>
            <p:nvSpPr>
              <p:cNvPr id="148" name="Google Shape;148;p15"/>
              <p:cNvSpPr/>
              <p:nvPr/>
            </p:nvSpPr>
            <p:spPr>
              <a:xfrm>
                <a:off x="4206694" y="3211363"/>
                <a:ext cx="0" cy="570229"/>
              </a:xfrm>
              <a:custGeom>
                <a:rect b="b" l="l" r="r" t="t"/>
                <a:pathLst>
                  <a:path extrusionOk="0" h="570229" w="120000">
                    <a:moveTo>
                      <a:pt x="0" y="0"/>
                    </a:moveTo>
                    <a:lnTo>
                      <a:pt x="0" y="570062"/>
                    </a:lnTo>
                  </a:path>
                </a:pathLst>
              </a:custGeom>
              <a:noFill/>
              <a:ln cap="flat" cmpd="sng" w="69100">
                <a:solidFill>
                  <a:srgbClr val="FFCC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3867245" y="3501578"/>
                <a:ext cx="306705" cy="280035"/>
              </a:xfrm>
              <a:custGeom>
                <a:rect b="b" l="l" r="r" t="t"/>
                <a:pathLst>
                  <a:path extrusionOk="0" h="280035" w="306705">
                    <a:moveTo>
                      <a:pt x="306325" y="279848"/>
                    </a:moveTo>
                    <a:lnTo>
                      <a:pt x="0" y="279848"/>
                    </a:lnTo>
                    <a:lnTo>
                      <a:pt x="306325" y="0"/>
                    </a:lnTo>
                    <a:lnTo>
                      <a:pt x="306325" y="279848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3855898" y="3211362"/>
                <a:ext cx="318135" cy="290829"/>
              </a:xfrm>
              <a:custGeom>
                <a:rect b="b" l="l" r="r" t="t"/>
                <a:pathLst>
                  <a:path extrusionOk="0" h="290829" w="318135">
                    <a:moveTo>
                      <a:pt x="317672" y="290214"/>
                    </a:moveTo>
                    <a:lnTo>
                      <a:pt x="0" y="0"/>
                    </a:lnTo>
                    <a:lnTo>
                      <a:pt x="317672" y="0"/>
                    </a:lnTo>
                    <a:lnTo>
                      <a:pt x="317672" y="290214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4239821" y="3211363"/>
                <a:ext cx="327660" cy="570229"/>
              </a:xfrm>
              <a:custGeom>
                <a:rect b="b" l="l" r="r" t="t"/>
                <a:pathLst>
                  <a:path extrusionOk="0" h="570229" w="327660">
                    <a:moveTo>
                      <a:pt x="21231" y="570062"/>
                    </a:moveTo>
                    <a:lnTo>
                      <a:pt x="0" y="570062"/>
                    </a:lnTo>
                    <a:lnTo>
                      <a:pt x="0" y="0"/>
                    </a:lnTo>
                    <a:lnTo>
                      <a:pt x="9885" y="0"/>
                    </a:lnTo>
                    <a:lnTo>
                      <a:pt x="327557" y="290214"/>
                    </a:lnTo>
                    <a:lnTo>
                      <a:pt x="21231" y="570062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2" name="Google Shape;152;p15"/>
            <p:cNvSpPr/>
            <p:nvPr/>
          </p:nvSpPr>
          <p:spPr>
            <a:xfrm>
              <a:off x="-201" y="4574296"/>
              <a:ext cx="323877" cy="568789"/>
            </a:xfrm>
            <a:custGeom>
              <a:rect b="b" l="l" r="r" t="t"/>
              <a:pathLst>
                <a:path extrusionOk="0" h="1216660" w="692785">
                  <a:moveTo>
                    <a:pt x="24234" y="1216179"/>
                  </a:moveTo>
                  <a:lnTo>
                    <a:pt x="0" y="1216179"/>
                  </a:lnTo>
                  <a:lnTo>
                    <a:pt x="0" y="0"/>
                  </a:lnTo>
                  <a:lnTo>
                    <a:pt x="20906" y="0"/>
                  </a:lnTo>
                  <a:lnTo>
                    <a:pt x="692764" y="609599"/>
                  </a:lnTo>
                  <a:lnTo>
                    <a:pt x="24234" y="1216179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with header">
  <p:cSld name="CUSTOM_4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457206" y="345094"/>
            <a:ext cx="7441800" cy="36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55" name="Google Shape;155;p16"/>
          <p:cNvGrpSpPr/>
          <p:nvPr/>
        </p:nvGrpSpPr>
        <p:grpSpPr>
          <a:xfrm>
            <a:off x="-10241" y="4039721"/>
            <a:ext cx="511619" cy="1103364"/>
            <a:chOff x="-10241" y="4039721"/>
            <a:chExt cx="511619" cy="1103364"/>
          </a:xfrm>
        </p:grpSpPr>
        <p:grpSp>
          <p:nvGrpSpPr>
            <p:cNvPr id="156" name="Google Shape;156;p16"/>
            <p:cNvGrpSpPr/>
            <p:nvPr/>
          </p:nvGrpSpPr>
          <p:grpSpPr>
            <a:xfrm>
              <a:off x="-10241" y="4039721"/>
              <a:ext cx="333220" cy="267633"/>
              <a:chOff x="2560559" y="2049290"/>
              <a:chExt cx="711552" cy="571500"/>
            </a:xfrm>
          </p:grpSpPr>
          <p:sp>
            <p:nvSpPr>
              <p:cNvPr id="157" name="Google Shape;157;p16"/>
              <p:cNvSpPr/>
              <p:nvPr/>
            </p:nvSpPr>
            <p:spPr>
              <a:xfrm>
                <a:off x="2911344" y="2049290"/>
                <a:ext cx="0" cy="571500"/>
              </a:xfrm>
              <a:custGeom>
                <a:rect b="b" l="l" r="r" t="t"/>
                <a:pathLst>
                  <a:path extrusionOk="0" h="571500" w="120000">
                    <a:moveTo>
                      <a:pt x="0" y="0"/>
                    </a:moveTo>
                    <a:lnTo>
                      <a:pt x="0" y="571500"/>
                    </a:lnTo>
                  </a:path>
                </a:pathLst>
              </a:custGeom>
              <a:noFill/>
              <a:ln cap="flat" cmpd="sng" w="75375">
                <a:solidFill>
                  <a:srgbClr val="FF747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6"/>
              <p:cNvSpPr/>
              <p:nvPr/>
            </p:nvSpPr>
            <p:spPr>
              <a:xfrm>
                <a:off x="2560559" y="233504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28575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>
                <a:off x="2560559" y="204929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6"/>
              <p:cNvSpPr/>
              <p:nvPr/>
            </p:nvSpPr>
            <p:spPr>
              <a:xfrm>
                <a:off x="2947626" y="2049290"/>
                <a:ext cx="324485" cy="571500"/>
              </a:xfrm>
              <a:custGeom>
                <a:rect b="b" l="l" r="r" t="t"/>
                <a:pathLst>
                  <a:path extrusionOk="0" h="571500" w="324485">
                    <a:moveTo>
                      <a:pt x="9786" y="571500"/>
                    </a:moveTo>
                    <a:lnTo>
                      <a:pt x="0" y="571500"/>
                    </a:lnTo>
                    <a:lnTo>
                      <a:pt x="0" y="0"/>
                    </a:lnTo>
                    <a:lnTo>
                      <a:pt x="9786" y="0"/>
                    </a:lnTo>
                    <a:lnTo>
                      <a:pt x="324292" y="285750"/>
                    </a:lnTo>
                    <a:lnTo>
                      <a:pt x="9786" y="57150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1" name="Google Shape;161;p16"/>
            <p:cNvGrpSpPr/>
            <p:nvPr/>
          </p:nvGrpSpPr>
          <p:grpSpPr>
            <a:xfrm>
              <a:off x="168144" y="4307378"/>
              <a:ext cx="333234" cy="267049"/>
              <a:chOff x="3855898" y="3211362"/>
              <a:chExt cx="711583" cy="570251"/>
            </a:xfrm>
          </p:grpSpPr>
          <p:sp>
            <p:nvSpPr>
              <p:cNvPr id="162" name="Google Shape;162;p16"/>
              <p:cNvSpPr/>
              <p:nvPr/>
            </p:nvSpPr>
            <p:spPr>
              <a:xfrm>
                <a:off x="4206694" y="3211363"/>
                <a:ext cx="0" cy="570229"/>
              </a:xfrm>
              <a:custGeom>
                <a:rect b="b" l="l" r="r" t="t"/>
                <a:pathLst>
                  <a:path extrusionOk="0" h="570229" w="120000">
                    <a:moveTo>
                      <a:pt x="0" y="0"/>
                    </a:moveTo>
                    <a:lnTo>
                      <a:pt x="0" y="570062"/>
                    </a:lnTo>
                  </a:path>
                </a:pathLst>
              </a:custGeom>
              <a:noFill/>
              <a:ln cap="flat" cmpd="sng" w="69100">
                <a:solidFill>
                  <a:srgbClr val="FFCC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3867245" y="3501578"/>
                <a:ext cx="306705" cy="280035"/>
              </a:xfrm>
              <a:custGeom>
                <a:rect b="b" l="l" r="r" t="t"/>
                <a:pathLst>
                  <a:path extrusionOk="0" h="280035" w="306705">
                    <a:moveTo>
                      <a:pt x="306325" y="279848"/>
                    </a:moveTo>
                    <a:lnTo>
                      <a:pt x="0" y="279848"/>
                    </a:lnTo>
                    <a:lnTo>
                      <a:pt x="306325" y="0"/>
                    </a:lnTo>
                    <a:lnTo>
                      <a:pt x="306325" y="279848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3855898" y="3211362"/>
                <a:ext cx="318135" cy="290829"/>
              </a:xfrm>
              <a:custGeom>
                <a:rect b="b" l="l" r="r" t="t"/>
                <a:pathLst>
                  <a:path extrusionOk="0" h="290829" w="318135">
                    <a:moveTo>
                      <a:pt x="317672" y="290214"/>
                    </a:moveTo>
                    <a:lnTo>
                      <a:pt x="0" y="0"/>
                    </a:lnTo>
                    <a:lnTo>
                      <a:pt x="317672" y="0"/>
                    </a:lnTo>
                    <a:lnTo>
                      <a:pt x="317672" y="290214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4239821" y="3211363"/>
                <a:ext cx="327660" cy="570229"/>
              </a:xfrm>
              <a:custGeom>
                <a:rect b="b" l="l" r="r" t="t"/>
                <a:pathLst>
                  <a:path extrusionOk="0" h="570229" w="327660">
                    <a:moveTo>
                      <a:pt x="21231" y="570062"/>
                    </a:moveTo>
                    <a:lnTo>
                      <a:pt x="0" y="570062"/>
                    </a:lnTo>
                    <a:lnTo>
                      <a:pt x="0" y="0"/>
                    </a:lnTo>
                    <a:lnTo>
                      <a:pt x="9885" y="0"/>
                    </a:lnTo>
                    <a:lnTo>
                      <a:pt x="327557" y="290214"/>
                    </a:lnTo>
                    <a:lnTo>
                      <a:pt x="21231" y="570062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6" name="Google Shape;166;p16"/>
            <p:cNvSpPr/>
            <p:nvPr/>
          </p:nvSpPr>
          <p:spPr>
            <a:xfrm>
              <a:off x="-201" y="4574296"/>
              <a:ext cx="323877" cy="568789"/>
            </a:xfrm>
            <a:custGeom>
              <a:rect b="b" l="l" r="r" t="t"/>
              <a:pathLst>
                <a:path extrusionOk="0" h="1216660" w="692785">
                  <a:moveTo>
                    <a:pt x="24234" y="1216179"/>
                  </a:moveTo>
                  <a:lnTo>
                    <a:pt x="0" y="1216179"/>
                  </a:lnTo>
                  <a:lnTo>
                    <a:pt x="0" y="0"/>
                  </a:lnTo>
                  <a:lnTo>
                    <a:pt x="20906" y="0"/>
                  </a:lnTo>
                  <a:lnTo>
                    <a:pt x="692764" y="609599"/>
                  </a:lnTo>
                  <a:lnTo>
                    <a:pt x="24234" y="1216179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7" name="Google Shape;167;p16"/>
          <p:cNvSpPr txBox="1"/>
          <p:nvPr/>
        </p:nvSpPr>
        <p:spPr>
          <a:xfrm>
            <a:off x="457210" y="4885196"/>
            <a:ext cx="3750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oboto"/>
                <a:ea typeface="Roboto"/>
                <a:cs typeface="Roboto"/>
                <a:sym typeface="Roboto"/>
              </a:rPr>
              <a:t>© AI4ALL, 2018. May be reproduced with permission. 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68" name="Google Shape;168;p16"/>
          <p:cNvGrpSpPr/>
          <p:nvPr/>
        </p:nvGrpSpPr>
        <p:grpSpPr>
          <a:xfrm rot="10800000">
            <a:off x="8632384" y="-4"/>
            <a:ext cx="511619" cy="1103364"/>
            <a:chOff x="-10241" y="4039721"/>
            <a:chExt cx="511619" cy="1103364"/>
          </a:xfrm>
        </p:grpSpPr>
        <p:grpSp>
          <p:nvGrpSpPr>
            <p:cNvPr id="169" name="Google Shape;169;p16"/>
            <p:cNvGrpSpPr/>
            <p:nvPr/>
          </p:nvGrpSpPr>
          <p:grpSpPr>
            <a:xfrm>
              <a:off x="-10241" y="4039721"/>
              <a:ext cx="333220" cy="267633"/>
              <a:chOff x="2560559" y="2049290"/>
              <a:chExt cx="711552" cy="571500"/>
            </a:xfrm>
          </p:grpSpPr>
          <p:sp>
            <p:nvSpPr>
              <p:cNvPr id="170" name="Google Shape;170;p16"/>
              <p:cNvSpPr/>
              <p:nvPr/>
            </p:nvSpPr>
            <p:spPr>
              <a:xfrm>
                <a:off x="2911344" y="2049290"/>
                <a:ext cx="0" cy="571500"/>
              </a:xfrm>
              <a:custGeom>
                <a:rect b="b" l="l" r="r" t="t"/>
                <a:pathLst>
                  <a:path extrusionOk="0" h="571500" w="120000">
                    <a:moveTo>
                      <a:pt x="0" y="0"/>
                    </a:moveTo>
                    <a:lnTo>
                      <a:pt x="0" y="571500"/>
                    </a:lnTo>
                  </a:path>
                </a:pathLst>
              </a:custGeom>
              <a:noFill/>
              <a:ln cap="flat" cmpd="sng" w="75375">
                <a:solidFill>
                  <a:srgbClr val="FF747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6"/>
              <p:cNvSpPr/>
              <p:nvPr/>
            </p:nvSpPr>
            <p:spPr>
              <a:xfrm>
                <a:off x="2560559" y="233504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28575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" name="Google Shape;172;p16"/>
              <p:cNvSpPr/>
              <p:nvPr/>
            </p:nvSpPr>
            <p:spPr>
              <a:xfrm>
                <a:off x="2560559" y="2049290"/>
                <a:ext cx="314959" cy="285750"/>
              </a:xfrm>
              <a:custGeom>
                <a:rect b="b" l="l" r="r" t="t"/>
                <a:pathLst>
                  <a:path extrusionOk="0" h="285750" w="314959">
                    <a:moveTo>
                      <a:pt x="314505" y="285750"/>
                    </a:moveTo>
                    <a:lnTo>
                      <a:pt x="0" y="0"/>
                    </a:lnTo>
                    <a:lnTo>
                      <a:pt x="314505" y="0"/>
                    </a:lnTo>
                    <a:lnTo>
                      <a:pt x="314505" y="28575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3" name="Google Shape;173;p16"/>
              <p:cNvSpPr/>
              <p:nvPr/>
            </p:nvSpPr>
            <p:spPr>
              <a:xfrm>
                <a:off x="2947626" y="2049290"/>
                <a:ext cx="324485" cy="571500"/>
              </a:xfrm>
              <a:custGeom>
                <a:rect b="b" l="l" r="r" t="t"/>
                <a:pathLst>
                  <a:path extrusionOk="0" h="571500" w="324485">
                    <a:moveTo>
                      <a:pt x="9786" y="571500"/>
                    </a:moveTo>
                    <a:lnTo>
                      <a:pt x="0" y="571500"/>
                    </a:lnTo>
                    <a:lnTo>
                      <a:pt x="0" y="0"/>
                    </a:lnTo>
                    <a:lnTo>
                      <a:pt x="9786" y="0"/>
                    </a:lnTo>
                    <a:lnTo>
                      <a:pt x="324292" y="285750"/>
                    </a:lnTo>
                    <a:lnTo>
                      <a:pt x="9786" y="571500"/>
                    </a:lnTo>
                    <a:close/>
                  </a:path>
                </a:pathLst>
              </a:custGeom>
              <a:solidFill>
                <a:srgbClr val="FF747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4" name="Google Shape;174;p16"/>
            <p:cNvGrpSpPr/>
            <p:nvPr/>
          </p:nvGrpSpPr>
          <p:grpSpPr>
            <a:xfrm>
              <a:off x="168144" y="4307378"/>
              <a:ext cx="333234" cy="267049"/>
              <a:chOff x="3855898" y="3211362"/>
              <a:chExt cx="711583" cy="570251"/>
            </a:xfrm>
          </p:grpSpPr>
          <p:sp>
            <p:nvSpPr>
              <p:cNvPr id="175" name="Google Shape;175;p16"/>
              <p:cNvSpPr/>
              <p:nvPr/>
            </p:nvSpPr>
            <p:spPr>
              <a:xfrm>
                <a:off x="4206694" y="3211363"/>
                <a:ext cx="0" cy="570229"/>
              </a:xfrm>
              <a:custGeom>
                <a:rect b="b" l="l" r="r" t="t"/>
                <a:pathLst>
                  <a:path extrusionOk="0" h="570229" w="120000">
                    <a:moveTo>
                      <a:pt x="0" y="0"/>
                    </a:moveTo>
                    <a:lnTo>
                      <a:pt x="0" y="570062"/>
                    </a:lnTo>
                  </a:path>
                </a:pathLst>
              </a:custGeom>
              <a:noFill/>
              <a:ln cap="flat" cmpd="sng" w="69100">
                <a:solidFill>
                  <a:srgbClr val="FFCC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76;p16"/>
              <p:cNvSpPr/>
              <p:nvPr/>
            </p:nvSpPr>
            <p:spPr>
              <a:xfrm>
                <a:off x="3867245" y="3501578"/>
                <a:ext cx="306705" cy="280035"/>
              </a:xfrm>
              <a:custGeom>
                <a:rect b="b" l="l" r="r" t="t"/>
                <a:pathLst>
                  <a:path extrusionOk="0" h="280035" w="306705">
                    <a:moveTo>
                      <a:pt x="306325" y="279848"/>
                    </a:moveTo>
                    <a:lnTo>
                      <a:pt x="0" y="279848"/>
                    </a:lnTo>
                    <a:lnTo>
                      <a:pt x="306325" y="0"/>
                    </a:lnTo>
                    <a:lnTo>
                      <a:pt x="306325" y="279848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16"/>
              <p:cNvSpPr/>
              <p:nvPr/>
            </p:nvSpPr>
            <p:spPr>
              <a:xfrm>
                <a:off x="3855898" y="3211362"/>
                <a:ext cx="318135" cy="290829"/>
              </a:xfrm>
              <a:custGeom>
                <a:rect b="b" l="l" r="r" t="t"/>
                <a:pathLst>
                  <a:path extrusionOk="0" h="290829" w="318135">
                    <a:moveTo>
                      <a:pt x="317672" y="290214"/>
                    </a:moveTo>
                    <a:lnTo>
                      <a:pt x="0" y="0"/>
                    </a:lnTo>
                    <a:lnTo>
                      <a:pt x="317672" y="0"/>
                    </a:lnTo>
                    <a:lnTo>
                      <a:pt x="317672" y="290214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16"/>
              <p:cNvSpPr/>
              <p:nvPr/>
            </p:nvSpPr>
            <p:spPr>
              <a:xfrm>
                <a:off x="4239821" y="3211363"/>
                <a:ext cx="327660" cy="570229"/>
              </a:xfrm>
              <a:custGeom>
                <a:rect b="b" l="l" r="r" t="t"/>
                <a:pathLst>
                  <a:path extrusionOk="0" h="570229" w="327660">
                    <a:moveTo>
                      <a:pt x="21231" y="570062"/>
                    </a:moveTo>
                    <a:lnTo>
                      <a:pt x="0" y="570062"/>
                    </a:lnTo>
                    <a:lnTo>
                      <a:pt x="0" y="0"/>
                    </a:lnTo>
                    <a:lnTo>
                      <a:pt x="9885" y="0"/>
                    </a:lnTo>
                    <a:lnTo>
                      <a:pt x="327557" y="290214"/>
                    </a:lnTo>
                    <a:lnTo>
                      <a:pt x="21231" y="570062"/>
                    </a:lnTo>
                    <a:close/>
                  </a:path>
                </a:pathLst>
              </a:custGeom>
              <a:solidFill>
                <a:srgbClr val="FFCC57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3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9" name="Google Shape;179;p16"/>
            <p:cNvSpPr/>
            <p:nvPr/>
          </p:nvSpPr>
          <p:spPr>
            <a:xfrm>
              <a:off x="-201" y="4574296"/>
              <a:ext cx="323877" cy="568789"/>
            </a:xfrm>
            <a:custGeom>
              <a:rect b="b" l="l" r="r" t="t"/>
              <a:pathLst>
                <a:path extrusionOk="0" h="1216660" w="692785">
                  <a:moveTo>
                    <a:pt x="24234" y="1216179"/>
                  </a:moveTo>
                  <a:lnTo>
                    <a:pt x="0" y="1216179"/>
                  </a:lnTo>
                  <a:lnTo>
                    <a:pt x="0" y="0"/>
                  </a:lnTo>
                  <a:lnTo>
                    <a:pt x="20906" y="0"/>
                  </a:lnTo>
                  <a:lnTo>
                    <a:pt x="692764" y="609599"/>
                  </a:lnTo>
                  <a:lnTo>
                    <a:pt x="24234" y="1216179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CUSTOM_3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/>
          <p:nvPr/>
        </p:nvSpPr>
        <p:spPr>
          <a:xfrm>
            <a:off x="0" y="0"/>
            <a:ext cx="9144000" cy="5138928"/>
          </a:xfrm>
          <a:custGeom>
            <a:rect b="b" l="l" r="r" t="t"/>
            <a:pathLst>
              <a:path extrusionOk="0" h="7315200" w="97536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7"/>
          <p:cNvSpPr txBox="1"/>
          <p:nvPr>
            <p:ph type="title"/>
          </p:nvPr>
        </p:nvSpPr>
        <p:spPr>
          <a:xfrm>
            <a:off x="1832991" y="562974"/>
            <a:ext cx="5478000" cy="36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5100">
                <a:solidFill>
                  <a:srgbClr val="4BB8B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1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1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1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1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1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1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1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100"/>
            </a:lvl9pPr>
          </a:lstStyle>
          <a:p/>
        </p:txBody>
      </p:sp>
      <p:pic>
        <p:nvPicPr>
          <p:cNvPr id="183" name="Google Shape;183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727186" y="4768453"/>
            <a:ext cx="291798" cy="23953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7"/>
          <p:cNvSpPr txBox="1"/>
          <p:nvPr/>
        </p:nvSpPr>
        <p:spPr>
          <a:xfrm>
            <a:off x="3721241" y="3247071"/>
            <a:ext cx="2812800" cy="798000"/>
          </a:xfrm>
          <a:prstGeom prst="rect">
            <a:avLst/>
          </a:prstGeom>
          <a:solidFill>
            <a:srgbClr val="4BB8B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228600" marR="368300" rtl="0" algn="l">
              <a:lnSpc>
                <a:spcPct val="106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 goal setting presentation  by thomas phillips</a:t>
            </a:r>
            <a:endParaRPr b="0" i="0" sz="1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228600" marR="368300" rtl="0" algn="l">
              <a:lnSpc>
                <a:spcPct val="106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5" name="Google Shape;185;p17"/>
          <p:cNvGrpSpPr/>
          <p:nvPr/>
        </p:nvGrpSpPr>
        <p:grpSpPr>
          <a:xfrm>
            <a:off x="267760" y="671693"/>
            <a:ext cx="947445" cy="761676"/>
            <a:chOff x="2942804" y="955190"/>
            <a:chExt cx="1347525" cy="1083311"/>
          </a:xfrm>
        </p:grpSpPr>
        <p:sp>
          <p:nvSpPr>
            <p:cNvPr id="186" name="Google Shape;186;p17"/>
            <p:cNvSpPr/>
            <p:nvPr/>
          </p:nvSpPr>
          <p:spPr>
            <a:xfrm>
              <a:off x="3539462" y="955190"/>
              <a:ext cx="135255" cy="1083310"/>
            </a:xfrm>
            <a:custGeom>
              <a:rect b="b" l="l" r="r" t="t"/>
              <a:pathLst>
                <a:path extrusionOk="0" h="1083310" w="135255">
                  <a:moveTo>
                    <a:pt x="0" y="0"/>
                  </a:moveTo>
                  <a:lnTo>
                    <a:pt x="0" y="1083160"/>
                  </a:lnTo>
                  <a:lnTo>
                    <a:pt x="135075" y="1083160"/>
                  </a:lnTo>
                  <a:lnTo>
                    <a:pt x="13507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2945774" y="1498116"/>
              <a:ext cx="596900" cy="540385"/>
            </a:xfrm>
            <a:custGeom>
              <a:rect b="b" l="l" r="r" t="t"/>
              <a:pathLst>
                <a:path extrusionOk="0" h="540385" w="596900">
                  <a:moveTo>
                    <a:pt x="596385" y="540235"/>
                  </a:moveTo>
                  <a:lnTo>
                    <a:pt x="0" y="540235"/>
                  </a:lnTo>
                  <a:lnTo>
                    <a:pt x="596385" y="0"/>
                  </a:lnTo>
                  <a:lnTo>
                    <a:pt x="596385" y="540235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2942804" y="955191"/>
              <a:ext cx="599439" cy="542925"/>
            </a:xfrm>
            <a:custGeom>
              <a:rect b="b" l="l" r="r" t="t"/>
              <a:pathLst>
                <a:path extrusionOk="0" h="542925" w="599439">
                  <a:moveTo>
                    <a:pt x="599355" y="542925"/>
                  </a:moveTo>
                  <a:lnTo>
                    <a:pt x="0" y="0"/>
                  </a:lnTo>
                  <a:lnTo>
                    <a:pt x="599355" y="0"/>
                  </a:lnTo>
                  <a:lnTo>
                    <a:pt x="599355" y="542925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3671840" y="955190"/>
              <a:ext cx="618489" cy="1083310"/>
            </a:xfrm>
            <a:custGeom>
              <a:rect b="b" l="l" r="r" t="t"/>
              <a:pathLst>
                <a:path extrusionOk="0" h="1083310" w="618489">
                  <a:moveTo>
                    <a:pt x="21619" y="1083160"/>
                  </a:moveTo>
                  <a:lnTo>
                    <a:pt x="0" y="1083160"/>
                  </a:lnTo>
                  <a:lnTo>
                    <a:pt x="0" y="0"/>
                  </a:lnTo>
                  <a:lnTo>
                    <a:pt x="18650" y="0"/>
                  </a:lnTo>
                  <a:lnTo>
                    <a:pt x="618005" y="542925"/>
                  </a:lnTo>
                  <a:lnTo>
                    <a:pt x="21619" y="1083160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" name="Google Shape;190;p17"/>
          <p:cNvGrpSpPr/>
          <p:nvPr/>
        </p:nvGrpSpPr>
        <p:grpSpPr>
          <a:xfrm>
            <a:off x="-3" y="1433369"/>
            <a:ext cx="500292" cy="401822"/>
            <a:chOff x="2560559" y="2049290"/>
            <a:chExt cx="711552" cy="571500"/>
          </a:xfrm>
        </p:grpSpPr>
        <p:sp>
          <p:nvSpPr>
            <p:cNvPr id="191" name="Google Shape;191;p17"/>
            <p:cNvSpPr/>
            <p:nvPr/>
          </p:nvSpPr>
          <p:spPr>
            <a:xfrm>
              <a:off x="2911344" y="2049290"/>
              <a:ext cx="0" cy="571500"/>
            </a:xfrm>
            <a:custGeom>
              <a:rect b="b" l="l" r="r" t="t"/>
              <a:pathLst>
                <a:path extrusionOk="0" h="571500" w="120000">
                  <a:moveTo>
                    <a:pt x="0" y="0"/>
                  </a:moveTo>
                  <a:lnTo>
                    <a:pt x="0" y="571500"/>
                  </a:lnTo>
                </a:path>
              </a:pathLst>
            </a:custGeom>
            <a:noFill/>
            <a:ln cap="flat" cmpd="sng" w="75375">
              <a:solidFill>
                <a:srgbClr val="FF74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2560559" y="2335040"/>
              <a:ext cx="314959" cy="285750"/>
            </a:xfrm>
            <a:custGeom>
              <a:rect b="b" l="l" r="r" t="t"/>
              <a:pathLst>
                <a:path extrusionOk="0" h="285750" w="314959">
                  <a:moveTo>
                    <a:pt x="314505" y="285750"/>
                  </a:moveTo>
                  <a:lnTo>
                    <a:pt x="0" y="285750"/>
                  </a:lnTo>
                  <a:lnTo>
                    <a:pt x="314505" y="0"/>
                  </a:lnTo>
                  <a:lnTo>
                    <a:pt x="314505" y="285750"/>
                  </a:lnTo>
                  <a:close/>
                </a:path>
              </a:pathLst>
            </a:custGeom>
            <a:solidFill>
              <a:srgbClr val="FF747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2560559" y="2049290"/>
              <a:ext cx="314959" cy="285750"/>
            </a:xfrm>
            <a:custGeom>
              <a:rect b="b" l="l" r="r" t="t"/>
              <a:pathLst>
                <a:path extrusionOk="0" h="285750" w="314959">
                  <a:moveTo>
                    <a:pt x="314505" y="285750"/>
                  </a:moveTo>
                  <a:lnTo>
                    <a:pt x="0" y="0"/>
                  </a:lnTo>
                  <a:lnTo>
                    <a:pt x="314505" y="0"/>
                  </a:lnTo>
                  <a:lnTo>
                    <a:pt x="314505" y="285750"/>
                  </a:lnTo>
                  <a:close/>
                </a:path>
              </a:pathLst>
            </a:custGeom>
            <a:solidFill>
              <a:srgbClr val="FF747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2947626" y="2049290"/>
              <a:ext cx="324485" cy="571500"/>
            </a:xfrm>
            <a:custGeom>
              <a:rect b="b" l="l" r="r" t="t"/>
              <a:pathLst>
                <a:path extrusionOk="0" h="571500" w="324485">
                  <a:moveTo>
                    <a:pt x="9786" y="571500"/>
                  </a:moveTo>
                  <a:lnTo>
                    <a:pt x="0" y="571500"/>
                  </a:lnTo>
                  <a:lnTo>
                    <a:pt x="0" y="0"/>
                  </a:lnTo>
                  <a:lnTo>
                    <a:pt x="9786" y="0"/>
                  </a:lnTo>
                  <a:lnTo>
                    <a:pt x="324292" y="285750"/>
                  </a:lnTo>
                  <a:lnTo>
                    <a:pt x="9786" y="571500"/>
                  </a:lnTo>
                  <a:close/>
                </a:path>
              </a:pathLst>
            </a:custGeom>
            <a:solidFill>
              <a:srgbClr val="FF747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5" name="Google Shape;195;p17"/>
          <p:cNvSpPr/>
          <p:nvPr/>
        </p:nvSpPr>
        <p:spPr>
          <a:xfrm>
            <a:off x="1705925" y="2427763"/>
            <a:ext cx="5732145" cy="2214824"/>
          </a:xfrm>
          <a:custGeom>
            <a:rect b="b" l="l" r="r" t="t"/>
            <a:pathLst>
              <a:path extrusionOk="0" h="3152775" w="6477000">
                <a:moveTo>
                  <a:pt x="0" y="0"/>
                </a:moveTo>
                <a:lnTo>
                  <a:pt x="6476924" y="0"/>
                </a:lnTo>
                <a:lnTo>
                  <a:pt x="6476924" y="3152775"/>
                </a:lnTo>
                <a:lnTo>
                  <a:pt x="0" y="3152775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6" name="Google Shape;196;p17"/>
          <p:cNvGrpSpPr/>
          <p:nvPr/>
        </p:nvGrpSpPr>
        <p:grpSpPr>
          <a:xfrm>
            <a:off x="386197" y="2244719"/>
            <a:ext cx="500314" cy="400944"/>
            <a:chOff x="3855898" y="3211362"/>
            <a:chExt cx="711583" cy="570251"/>
          </a:xfrm>
        </p:grpSpPr>
        <p:sp>
          <p:nvSpPr>
            <p:cNvPr id="197" name="Google Shape;197;p17"/>
            <p:cNvSpPr/>
            <p:nvPr/>
          </p:nvSpPr>
          <p:spPr>
            <a:xfrm>
              <a:off x="4206694" y="3211363"/>
              <a:ext cx="0" cy="570229"/>
            </a:xfrm>
            <a:custGeom>
              <a:rect b="b" l="l" r="r" t="t"/>
              <a:pathLst>
                <a:path extrusionOk="0" h="570229" w="120000">
                  <a:moveTo>
                    <a:pt x="0" y="0"/>
                  </a:moveTo>
                  <a:lnTo>
                    <a:pt x="0" y="570062"/>
                  </a:lnTo>
                </a:path>
              </a:pathLst>
            </a:custGeom>
            <a:noFill/>
            <a:ln cap="flat" cmpd="sng" w="69100">
              <a:solidFill>
                <a:srgbClr val="FFCC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3867245" y="3501578"/>
              <a:ext cx="306705" cy="280035"/>
            </a:xfrm>
            <a:custGeom>
              <a:rect b="b" l="l" r="r" t="t"/>
              <a:pathLst>
                <a:path extrusionOk="0" h="280035" w="306705">
                  <a:moveTo>
                    <a:pt x="306325" y="279848"/>
                  </a:moveTo>
                  <a:lnTo>
                    <a:pt x="0" y="279848"/>
                  </a:lnTo>
                  <a:lnTo>
                    <a:pt x="306325" y="0"/>
                  </a:lnTo>
                  <a:lnTo>
                    <a:pt x="306325" y="279848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3855898" y="3211362"/>
              <a:ext cx="318135" cy="290829"/>
            </a:xfrm>
            <a:custGeom>
              <a:rect b="b" l="l" r="r" t="t"/>
              <a:pathLst>
                <a:path extrusionOk="0" h="290829" w="318135">
                  <a:moveTo>
                    <a:pt x="317672" y="290214"/>
                  </a:moveTo>
                  <a:lnTo>
                    <a:pt x="0" y="0"/>
                  </a:lnTo>
                  <a:lnTo>
                    <a:pt x="317672" y="0"/>
                  </a:lnTo>
                  <a:lnTo>
                    <a:pt x="317672" y="290214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4239821" y="3211363"/>
              <a:ext cx="327660" cy="570229"/>
            </a:xfrm>
            <a:custGeom>
              <a:rect b="b" l="l" r="r" t="t"/>
              <a:pathLst>
                <a:path extrusionOk="0" h="570229" w="327660">
                  <a:moveTo>
                    <a:pt x="21231" y="570062"/>
                  </a:moveTo>
                  <a:lnTo>
                    <a:pt x="0" y="570062"/>
                  </a:lnTo>
                  <a:lnTo>
                    <a:pt x="0" y="0"/>
                  </a:lnTo>
                  <a:lnTo>
                    <a:pt x="9885" y="0"/>
                  </a:lnTo>
                  <a:lnTo>
                    <a:pt x="327557" y="290214"/>
                  </a:lnTo>
                  <a:lnTo>
                    <a:pt x="21231" y="570062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1" name="Google Shape;201;p17"/>
          <p:cNvGrpSpPr/>
          <p:nvPr/>
        </p:nvGrpSpPr>
        <p:grpSpPr>
          <a:xfrm>
            <a:off x="-41" y="2710732"/>
            <a:ext cx="587191" cy="855434"/>
            <a:chOff x="1625602" y="3955895"/>
            <a:chExt cx="835146" cy="1216660"/>
          </a:xfrm>
        </p:grpSpPr>
        <p:sp>
          <p:nvSpPr>
            <p:cNvPr id="202" name="Google Shape;202;p17"/>
            <p:cNvSpPr/>
            <p:nvPr/>
          </p:nvSpPr>
          <p:spPr>
            <a:xfrm>
              <a:off x="1625602" y="3955895"/>
              <a:ext cx="145415" cy="1216660"/>
            </a:xfrm>
            <a:custGeom>
              <a:rect b="b" l="l" r="r" t="t"/>
              <a:pathLst>
                <a:path extrusionOk="0" h="1216660" w="145415">
                  <a:moveTo>
                    <a:pt x="0" y="0"/>
                  </a:moveTo>
                  <a:lnTo>
                    <a:pt x="0" y="1216180"/>
                  </a:lnTo>
                  <a:lnTo>
                    <a:pt x="145384" y="1216180"/>
                  </a:lnTo>
                  <a:lnTo>
                    <a:pt x="145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1767963" y="3955895"/>
              <a:ext cx="692785" cy="1216660"/>
            </a:xfrm>
            <a:custGeom>
              <a:rect b="b" l="l" r="r" t="t"/>
              <a:pathLst>
                <a:path extrusionOk="0" h="1216660" w="692785">
                  <a:moveTo>
                    <a:pt x="24234" y="1216179"/>
                  </a:moveTo>
                  <a:lnTo>
                    <a:pt x="0" y="1216179"/>
                  </a:lnTo>
                  <a:lnTo>
                    <a:pt x="0" y="0"/>
                  </a:lnTo>
                  <a:lnTo>
                    <a:pt x="20906" y="0"/>
                  </a:lnTo>
                  <a:lnTo>
                    <a:pt x="692764" y="609599"/>
                  </a:lnTo>
                  <a:lnTo>
                    <a:pt x="24234" y="1216179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17"/>
          <p:cNvSpPr txBox="1"/>
          <p:nvPr>
            <p:ph idx="1" type="subTitle"/>
          </p:nvPr>
        </p:nvSpPr>
        <p:spPr>
          <a:xfrm>
            <a:off x="1998900" y="2645675"/>
            <a:ext cx="5146200" cy="17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4BB8B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67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1">
  <p:cSld name="CUSTOM_3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/>
          <p:nvPr/>
        </p:nvSpPr>
        <p:spPr>
          <a:xfrm>
            <a:off x="0" y="0"/>
            <a:ext cx="9144000" cy="5138928"/>
          </a:xfrm>
          <a:custGeom>
            <a:rect b="b" l="l" r="r" t="t"/>
            <a:pathLst>
              <a:path extrusionOk="0" h="7315200" w="97536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8"/>
          <p:cNvSpPr txBox="1"/>
          <p:nvPr>
            <p:ph type="title"/>
          </p:nvPr>
        </p:nvSpPr>
        <p:spPr>
          <a:xfrm>
            <a:off x="1957500" y="1503575"/>
            <a:ext cx="5229000" cy="228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5100">
                <a:solidFill>
                  <a:srgbClr val="4BB8B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1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1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1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1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1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1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1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100"/>
            </a:lvl9pPr>
          </a:lstStyle>
          <a:p/>
        </p:txBody>
      </p:sp>
      <p:pic>
        <p:nvPicPr>
          <p:cNvPr id="208" name="Google Shape;20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727186" y="4768453"/>
            <a:ext cx="291798" cy="23953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9" name="Google Shape;209;p18"/>
          <p:cNvGrpSpPr/>
          <p:nvPr/>
        </p:nvGrpSpPr>
        <p:grpSpPr>
          <a:xfrm>
            <a:off x="267710" y="671693"/>
            <a:ext cx="947445" cy="761676"/>
            <a:chOff x="2942804" y="955190"/>
            <a:chExt cx="1347525" cy="1083311"/>
          </a:xfrm>
        </p:grpSpPr>
        <p:sp>
          <p:nvSpPr>
            <p:cNvPr id="210" name="Google Shape;210;p18"/>
            <p:cNvSpPr/>
            <p:nvPr/>
          </p:nvSpPr>
          <p:spPr>
            <a:xfrm>
              <a:off x="3539462" y="955190"/>
              <a:ext cx="135255" cy="1083310"/>
            </a:xfrm>
            <a:custGeom>
              <a:rect b="b" l="l" r="r" t="t"/>
              <a:pathLst>
                <a:path extrusionOk="0" h="1083310" w="135255">
                  <a:moveTo>
                    <a:pt x="0" y="0"/>
                  </a:moveTo>
                  <a:lnTo>
                    <a:pt x="0" y="1083160"/>
                  </a:lnTo>
                  <a:lnTo>
                    <a:pt x="135075" y="1083160"/>
                  </a:lnTo>
                  <a:lnTo>
                    <a:pt x="13507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8"/>
            <p:cNvSpPr/>
            <p:nvPr/>
          </p:nvSpPr>
          <p:spPr>
            <a:xfrm>
              <a:off x="2945774" y="1498116"/>
              <a:ext cx="596900" cy="540385"/>
            </a:xfrm>
            <a:custGeom>
              <a:rect b="b" l="l" r="r" t="t"/>
              <a:pathLst>
                <a:path extrusionOk="0" h="540385" w="596900">
                  <a:moveTo>
                    <a:pt x="596385" y="540235"/>
                  </a:moveTo>
                  <a:lnTo>
                    <a:pt x="0" y="540235"/>
                  </a:lnTo>
                  <a:lnTo>
                    <a:pt x="596385" y="0"/>
                  </a:lnTo>
                  <a:lnTo>
                    <a:pt x="596385" y="540235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8"/>
            <p:cNvSpPr/>
            <p:nvPr/>
          </p:nvSpPr>
          <p:spPr>
            <a:xfrm>
              <a:off x="2942804" y="955191"/>
              <a:ext cx="599439" cy="542925"/>
            </a:xfrm>
            <a:custGeom>
              <a:rect b="b" l="l" r="r" t="t"/>
              <a:pathLst>
                <a:path extrusionOk="0" h="542925" w="599439">
                  <a:moveTo>
                    <a:pt x="599355" y="542925"/>
                  </a:moveTo>
                  <a:lnTo>
                    <a:pt x="0" y="0"/>
                  </a:lnTo>
                  <a:lnTo>
                    <a:pt x="599355" y="0"/>
                  </a:lnTo>
                  <a:lnTo>
                    <a:pt x="599355" y="542925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8"/>
            <p:cNvSpPr/>
            <p:nvPr/>
          </p:nvSpPr>
          <p:spPr>
            <a:xfrm>
              <a:off x="3671840" y="955190"/>
              <a:ext cx="618489" cy="1083310"/>
            </a:xfrm>
            <a:custGeom>
              <a:rect b="b" l="l" r="r" t="t"/>
              <a:pathLst>
                <a:path extrusionOk="0" h="1083310" w="618489">
                  <a:moveTo>
                    <a:pt x="21619" y="1083160"/>
                  </a:moveTo>
                  <a:lnTo>
                    <a:pt x="0" y="1083160"/>
                  </a:lnTo>
                  <a:lnTo>
                    <a:pt x="0" y="0"/>
                  </a:lnTo>
                  <a:lnTo>
                    <a:pt x="18650" y="0"/>
                  </a:lnTo>
                  <a:lnTo>
                    <a:pt x="618005" y="542925"/>
                  </a:lnTo>
                  <a:lnTo>
                    <a:pt x="21619" y="1083160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4" name="Google Shape;214;p18"/>
          <p:cNvGrpSpPr/>
          <p:nvPr/>
        </p:nvGrpSpPr>
        <p:grpSpPr>
          <a:xfrm>
            <a:off x="-53" y="1433369"/>
            <a:ext cx="500292" cy="401822"/>
            <a:chOff x="2560559" y="2049290"/>
            <a:chExt cx="711552" cy="571500"/>
          </a:xfrm>
        </p:grpSpPr>
        <p:sp>
          <p:nvSpPr>
            <p:cNvPr id="215" name="Google Shape;215;p18"/>
            <p:cNvSpPr/>
            <p:nvPr/>
          </p:nvSpPr>
          <p:spPr>
            <a:xfrm>
              <a:off x="2911344" y="2049290"/>
              <a:ext cx="0" cy="571500"/>
            </a:xfrm>
            <a:custGeom>
              <a:rect b="b" l="l" r="r" t="t"/>
              <a:pathLst>
                <a:path extrusionOk="0" h="571500" w="120000">
                  <a:moveTo>
                    <a:pt x="0" y="0"/>
                  </a:moveTo>
                  <a:lnTo>
                    <a:pt x="0" y="571500"/>
                  </a:lnTo>
                </a:path>
              </a:pathLst>
            </a:custGeom>
            <a:noFill/>
            <a:ln cap="flat" cmpd="sng" w="75375">
              <a:solidFill>
                <a:srgbClr val="FF74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8"/>
            <p:cNvSpPr/>
            <p:nvPr/>
          </p:nvSpPr>
          <p:spPr>
            <a:xfrm>
              <a:off x="2560559" y="2335040"/>
              <a:ext cx="314959" cy="285750"/>
            </a:xfrm>
            <a:custGeom>
              <a:rect b="b" l="l" r="r" t="t"/>
              <a:pathLst>
                <a:path extrusionOk="0" h="285750" w="314959">
                  <a:moveTo>
                    <a:pt x="314505" y="285750"/>
                  </a:moveTo>
                  <a:lnTo>
                    <a:pt x="0" y="285750"/>
                  </a:lnTo>
                  <a:lnTo>
                    <a:pt x="314505" y="0"/>
                  </a:lnTo>
                  <a:lnTo>
                    <a:pt x="314505" y="285750"/>
                  </a:lnTo>
                  <a:close/>
                </a:path>
              </a:pathLst>
            </a:custGeom>
            <a:solidFill>
              <a:srgbClr val="FF747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8"/>
            <p:cNvSpPr/>
            <p:nvPr/>
          </p:nvSpPr>
          <p:spPr>
            <a:xfrm>
              <a:off x="2560559" y="2049290"/>
              <a:ext cx="314959" cy="285750"/>
            </a:xfrm>
            <a:custGeom>
              <a:rect b="b" l="l" r="r" t="t"/>
              <a:pathLst>
                <a:path extrusionOk="0" h="285750" w="314959">
                  <a:moveTo>
                    <a:pt x="314505" y="285750"/>
                  </a:moveTo>
                  <a:lnTo>
                    <a:pt x="0" y="0"/>
                  </a:lnTo>
                  <a:lnTo>
                    <a:pt x="314505" y="0"/>
                  </a:lnTo>
                  <a:lnTo>
                    <a:pt x="314505" y="285750"/>
                  </a:lnTo>
                  <a:close/>
                </a:path>
              </a:pathLst>
            </a:custGeom>
            <a:solidFill>
              <a:srgbClr val="FF747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8"/>
            <p:cNvSpPr/>
            <p:nvPr/>
          </p:nvSpPr>
          <p:spPr>
            <a:xfrm>
              <a:off x="2947626" y="2049290"/>
              <a:ext cx="324485" cy="571500"/>
            </a:xfrm>
            <a:custGeom>
              <a:rect b="b" l="l" r="r" t="t"/>
              <a:pathLst>
                <a:path extrusionOk="0" h="571500" w="324485">
                  <a:moveTo>
                    <a:pt x="9786" y="571500"/>
                  </a:moveTo>
                  <a:lnTo>
                    <a:pt x="0" y="571500"/>
                  </a:lnTo>
                  <a:lnTo>
                    <a:pt x="0" y="0"/>
                  </a:lnTo>
                  <a:lnTo>
                    <a:pt x="9786" y="0"/>
                  </a:lnTo>
                  <a:lnTo>
                    <a:pt x="324292" y="285750"/>
                  </a:lnTo>
                  <a:lnTo>
                    <a:pt x="9786" y="571500"/>
                  </a:lnTo>
                  <a:close/>
                </a:path>
              </a:pathLst>
            </a:custGeom>
            <a:solidFill>
              <a:srgbClr val="FF747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9" name="Google Shape;219;p18"/>
          <p:cNvGrpSpPr/>
          <p:nvPr/>
        </p:nvGrpSpPr>
        <p:grpSpPr>
          <a:xfrm>
            <a:off x="386147" y="2244719"/>
            <a:ext cx="500314" cy="400944"/>
            <a:chOff x="3855898" y="3211362"/>
            <a:chExt cx="711583" cy="570251"/>
          </a:xfrm>
        </p:grpSpPr>
        <p:sp>
          <p:nvSpPr>
            <p:cNvPr id="220" name="Google Shape;220;p18"/>
            <p:cNvSpPr/>
            <p:nvPr/>
          </p:nvSpPr>
          <p:spPr>
            <a:xfrm>
              <a:off x="4206694" y="3211363"/>
              <a:ext cx="0" cy="570229"/>
            </a:xfrm>
            <a:custGeom>
              <a:rect b="b" l="l" r="r" t="t"/>
              <a:pathLst>
                <a:path extrusionOk="0" h="570229" w="120000">
                  <a:moveTo>
                    <a:pt x="0" y="0"/>
                  </a:moveTo>
                  <a:lnTo>
                    <a:pt x="0" y="570062"/>
                  </a:lnTo>
                </a:path>
              </a:pathLst>
            </a:custGeom>
            <a:noFill/>
            <a:ln cap="flat" cmpd="sng" w="69100">
              <a:solidFill>
                <a:srgbClr val="FFCC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3867245" y="3501578"/>
              <a:ext cx="306705" cy="280035"/>
            </a:xfrm>
            <a:custGeom>
              <a:rect b="b" l="l" r="r" t="t"/>
              <a:pathLst>
                <a:path extrusionOk="0" h="280035" w="306705">
                  <a:moveTo>
                    <a:pt x="306325" y="279848"/>
                  </a:moveTo>
                  <a:lnTo>
                    <a:pt x="0" y="279848"/>
                  </a:lnTo>
                  <a:lnTo>
                    <a:pt x="306325" y="0"/>
                  </a:lnTo>
                  <a:lnTo>
                    <a:pt x="306325" y="279848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3855898" y="3211362"/>
              <a:ext cx="318135" cy="290829"/>
            </a:xfrm>
            <a:custGeom>
              <a:rect b="b" l="l" r="r" t="t"/>
              <a:pathLst>
                <a:path extrusionOk="0" h="290829" w="318135">
                  <a:moveTo>
                    <a:pt x="317672" y="290214"/>
                  </a:moveTo>
                  <a:lnTo>
                    <a:pt x="0" y="0"/>
                  </a:lnTo>
                  <a:lnTo>
                    <a:pt x="317672" y="0"/>
                  </a:lnTo>
                  <a:lnTo>
                    <a:pt x="317672" y="290214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4239821" y="3211363"/>
              <a:ext cx="327660" cy="570229"/>
            </a:xfrm>
            <a:custGeom>
              <a:rect b="b" l="l" r="r" t="t"/>
              <a:pathLst>
                <a:path extrusionOk="0" h="570229" w="327660">
                  <a:moveTo>
                    <a:pt x="21231" y="570062"/>
                  </a:moveTo>
                  <a:lnTo>
                    <a:pt x="0" y="570062"/>
                  </a:lnTo>
                  <a:lnTo>
                    <a:pt x="0" y="0"/>
                  </a:lnTo>
                  <a:lnTo>
                    <a:pt x="9885" y="0"/>
                  </a:lnTo>
                  <a:lnTo>
                    <a:pt x="327557" y="290214"/>
                  </a:lnTo>
                  <a:lnTo>
                    <a:pt x="21231" y="570062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4" name="Google Shape;224;p18"/>
          <p:cNvGrpSpPr/>
          <p:nvPr/>
        </p:nvGrpSpPr>
        <p:grpSpPr>
          <a:xfrm>
            <a:off x="-41" y="2710732"/>
            <a:ext cx="587191" cy="855434"/>
            <a:chOff x="1625602" y="3955895"/>
            <a:chExt cx="835146" cy="1216660"/>
          </a:xfrm>
        </p:grpSpPr>
        <p:sp>
          <p:nvSpPr>
            <p:cNvPr id="225" name="Google Shape;225;p18"/>
            <p:cNvSpPr/>
            <p:nvPr/>
          </p:nvSpPr>
          <p:spPr>
            <a:xfrm>
              <a:off x="1625602" y="3955895"/>
              <a:ext cx="145415" cy="1216660"/>
            </a:xfrm>
            <a:custGeom>
              <a:rect b="b" l="l" r="r" t="t"/>
              <a:pathLst>
                <a:path extrusionOk="0" h="1216660" w="145415">
                  <a:moveTo>
                    <a:pt x="0" y="0"/>
                  </a:moveTo>
                  <a:lnTo>
                    <a:pt x="0" y="1216180"/>
                  </a:lnTo>
                  <a:lnTo>
                    <a:pt x="145384" y="1216180"/>
                  </a:lnTo>
                  <a:lnTo>
                    <a:pt x="145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1767963" y="3955895"/>
              <a:ext cx="692785" cy="1216660"/>
            </a:xfrm>
            <a:custGeom>
              <a:rect b="b" l="l" r="r" t="t"/>
              <a:pathLst>
                <a:path extrusionOk="0" h="1216660" w="692785">
                  <a:moveTo>
                    <a:pt x="24234" y="1216179"/>
                  </a:moveTo>
                  <a:lnTo>
                    <a:pt x="0" y="1216179"/>
                  </a:lnTo>
                  <a:lnTo>
                    <a:pt x="0" y="0"/>
                  </a:lnTo>
                  <a:lnTo>
                    <a:pt x="20906" y="0"/>
                  </a:lnTo>
                  <a:lnTo>
                    <a:pt x="692764" y="609599"/>
                  </a:lnTo>
                  <a:lnTo>
                    <a:pt x="24234" y="1216179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1667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 type="title">
  <p:cSld name="TITLE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29" name="Google Shape;229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0" name="Google Shape;23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0"/>
          <p:cNvSpPr/>
          <p:nvPr/>
        </p:nvSpPr>
        <p:spPr>
          <a:xfrm>
            <a:off x="-13992" y="0"/>
            <a:ext cx="9157216" cy="5138928"/>
          </a:xfrm>
          <a:custGeom>
            <a:rect b="b" l="l" r="r" t="t"/>
            <a:pathLst>
              <a:path extrusionOk="0" h="7315200" w="7877175">
                <a:moveTo>
                  <a:pt x="0" y="7315200"/>
                </a:moveTo>
                <a:lnTo>
                  <a:pt x="7877175" y="7315200"/>
                </a:lnTo>
                <a:lnTo>
                  <a:pt x="7877175" y="0"/>
                </a:lnTo>
                <a:lnTo>
                  <a:pt x="0" y="0"/>
                </a:lnTo>
                <a:lnTo>
                  <a:pt x="0" y="7315200"/>
                </a:lnTo>
                <a:close/>
              </a:path>
            </a:pathLst>
          </a:custGeom>
          <a:solidFill>
            <a:srgbClr val="70CDA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0"/>
          <p:cNvSpPr/>
          <p:nvPr/>
        </p:nvSpPr>
        <p:spPr>
          <a:xfrm>
            <a:off x="-13998" y="4828"/>
            <a:ext cx="9156954" cy="1042416"/>
          </a:xfrm>
          <a:custGeom>
            <a:rect b="b" l="l" r="r" t="t"/>
            <a:pathLst>
              <a:path extrusionOk="0" h="7315200" w="1876425">
                <a:moveTo>
                  <a:pt x="0" y="7315199"/>
                </a:moveTo>
                <a:lnTo>
                  <a:pt x="1876424" y="7315199"/>
                </a:lnTo>
                <a:lnTo>
                  <a:pt x="1876424" y="0"/>
                </a:lnTo>
                <a:lnTo>
                  <a:pt x="0" y="0"/>
                </a:lnTo>
                <a:lnTo>
                  <a:pt x="0" y="7315199"/>
                </a:lnTo>
                <a:close/>
              </a:path>
            </a:pathLst>
          </a:custGeom>
          <a:solidFill>
            <a:srgbClr val="C0E9DC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0"/>
          <p:cNvSpPr txBox="1"/>
          <p:nvPr>
            <p:ph type="title"/>
          </p:nvPr>
        </p:nvSpPr>
        <p:spPr>
          <a:xfrm>
            <a:off x="508148" y="341675"/>
            <a:ext cx="74418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2CB78C"/>
              </a:buClr>
              <a:buSzPts val="2800"/>
              <a:buFont typeface="Rubik Light"/>
              <a:buNone/>
              <a:defRPr i="0" sz="2800" u="none" cap="none" strike="noStrike">
                <a:solidFill>
                  <a:srgbClr val="2CB78C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235" name="Google Shape;235;p20"/>
          <p:cNvSpPr txBox="1"/>
          <p:nvPr>
            <p:ph idx="1" type="body"/>
          </p:nvPr>
        </p:nvSpPr>
        <p:spPr>
          <a:xfrm>
            <a:off x="457200" y="1183006"/>
            <a:ext cx="82296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9pPr>
          </a:lstStyle>
          <a:p/>
        </p:txBody>
      </p:sp>
      <p:pic>
        <p:nvPicPr>
          <p:cNvPr id="236" name="Google Shape;23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734533" y="4768453"/>
            <a:ext cx="284451" cy="23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0"/>
          <p:cNvSpPr txBox="1"/>
          <p:nvPr/>
        </p:nvSpPr>
        <p:spPr>
          <a:xfrm>
            <a:off x="231785" y="4896621"/>
            <a:ext cx="3750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© AI4ALL, 2018. May be reproduced with permission. </a:t>
            </a:r>
            <a:endParaRPr sz="100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minent text" showMasterSp="0">
  <p:cSld name="Blank_1_1"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1"/>
          <p:cNvSpPr txBox="1"/>
          <p:nvPr>
            <p:ph idx="11" type="ftr"/>
          </p:nvPr>
        </p:nvSpPr>
        <p:spPr>
          <a:xfrm>
            <a:off x="3108960" y="4783457"/>
            <a:ext cx="29262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3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1" name="Google Shape;241;p21"/>
          <p:cNvSpPr txBox="1"/>
          <p:nvPr>
            <p:ph idx="10" type="dt"/>
          </p:nvPr>
        </p:nvSpPr>
        <p:spPr>
          <a:xfrm>
            <a:off x="457200" y="4783457"/>
            <a:ext cx="21030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sz="13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0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2" name="Google Shape;242;p21"/>
          <p:cNvSpPr txBox="1"/>
          <p:nvPr>
            <p:ph idx="12" type="sldNum"/>
          </p:nvPr>
        </p:nvSpPr>
        <p:spPr>
          <a:xfrm>
            <a:off x="6583680" y="4783457"/>
            <a:ext cx="21030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3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21"/>
          <p:cNvSpPr/>
          <p:nvPr/>
        </p:nvSpPr>
        <p:spPr>
          <a:xfrm>
            <a:off x="45721" y="0"/>
            <a:ext cx="9144000" cy="5138928"/>
          </a:xfrm>
          <a:custGeom>
            <a:rect b="b" l="l" r="r" t="t"/>
            <a:pathLst>
              <a:path extrusionOk="0" h="7315200" w="97536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solidFill>
            <a:srgbClr val="4BB8B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4" name="Google Shape;24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34533" y="4768453"/>
            <a:ext cx="284451" cy="23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1"/>
          <p:cNvSpPr/>
          <p:nvPr/>
        </p:nvSpPr>
        <p:spPr>
          <a:xfrm>
            <a:off x="1143000" y="4251871"/>
            <a:ext cx="84757" cy="890837"/>
          </a:xfrm>
          <a:custGeom>
            <a:rect b="b" l="l" r="r" t="t"/>
            <a:pathLst>
              <a:path extrusionOk="0" h="1268095" w="120650">
                <a:moveTo>
                  <a:pt x="0" y="1268095"/>
                </a:moveTo>
                <a:lnTo>
                  <a:pt x="120217" y="1268095"/>
                </a:lnTo>
                <a:lnTo>
                  <a:pt x="120217" y="0"/>
                </a:lnTo>
                <a:lnTo>
                  <a:pt x="0" y="0"/>
                </a:lnTo>
                <a:lnTo>
                  <a:pt x="0" y="1268095"/>
                </a:lnTo>
                <a:close/>
              </a:path>
            </a:pathLst>
          </a:custGeom>
          <a:solidFill>
            <a:srgbClr val="FF747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1"/>
          <p:cNvSpPr/>
          <p:nvPr/>
        </p:nvSpPr>
        <p:spPr>
          <a:xfrm>
            <a:off x="1225077" y="4251871"/>
            <a:ext cx="561624" cy="890837"/>
          </a:xfrm>
          <a:custGeom>
            <a:rect b="b" l="l" r="r" t="t"/>
            <a:pathLst>
              <a:path extrusionOk="0" h="1268095" w="799465">
                <a:moveTo>
                  <a:pt x="179756" y="1268095"/>
                </a:moveTo>
                <a:lnTo>
                  <a:pt x="0" y="1268095"/>
                </a:lnTo>
                <a:lnTo>
                  <a:pt x="0" y="0"/>
                </a:lnTo>
                <a:lnTo>
                  <a:pt x="24108" y="0"/>
                </a:lnTo>
                <a:lnTo>
                  <a:pt x="798862" y="704849"/>
                </a:lnTo>
                <a:lnTo>
                  <a:pt x="179756" y="1268095"/>
                </a:lnTo>
                <a:close/>
              </a:path>
            </a:pathLst>
          </a:custGeom>
          <a:solidFill>
            <a:srgbClr val="FF747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1"/>
          <p:cNvSpPr/>
          <p:nvPr/>
        </p:nvSpPr>
        <p:spPr>
          <a:xfrm>
            <a:off x="2047004" y="4762767"/>
            <a:ext cx="0" cy="380512"/>
          </a:xfrm>
          <a:custGeom>
            <a:rect b="b" l="l" r="r" t="t"/>
            <a:pathLst>
              <a:path extrusionOk="0" h="541654" w="120000">
                <a:moveTo>
                  <a:pt x="0" y="0"/>
                </a:moveTo>
                <a:lnTo>
                  <a:pt x="0" y="541486"/>
                </a:lnTo>
              </a:path>
            </a:pathLst>
          </a:custGeom>
          <a:noFill/>
          <a:ln cap="flat" cmpd="sng" w="69100">
            <a:solidFill>
              <a:srgbClr val="FFCC5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1"/>
          <p:cNvSpPr/>
          <p:nvPr/>
        </p:nvSpPr>
        <p:spPr>
          <a:xfrm>
            <a:off x="1830320" y="4966824"/>
            <a:ext cx="193602" cy="176650"/>
          </a:xfrm>
          <a:custGeom>
            <a:rect b="b" l="l" r="r" t="t"/>
            <a:pathLst>
              <a:path extrusionOk="0" h="251459" w="275590">
                <a:moveTo>
                  <a:pt x="275045" y="251272"/>
                </a:moveTo>
                <a:lnTo>
                  <a:pt x="0" y="251272"/>
                </a:lnTo>
                <a:lnTo>
                  <a:pt x="275045" y="0"/>
                </a:lnTo>
                <a:lnTo>
                  <a:pt x="275045" y="251272"/>
                </a:lnTo>
                <a:close/>
              </a:path>
            </a:pathLst>
          </a:custGeom>
          <a:solidFill>
            <a:srgbClr val="FFCC5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1"/>
          <p:cNvSpPr/>
          <p:nvPr/>
        </p:nvSpPr>
        <p:spPr>
          <a:xfrm>
            <a:off x="1800350" y="4762766"/>
            <a:ext cx="223489" cy="204307"/>
          </a:xfrm>
          <a:custGeom>
            <a:rect b="b" l="l" r="r" t="t"/>
            <a:pathLst>
              <a:path extrusionOk="0" h="290829" w="318134">
                <a:moveTo>
                  <a:pt x="317672" y="290214"/>
                </a:moveTo>
                <a:lnTo>
                  <a:pt x="0" y="0"/>
                </a:lnTo>
                <a:lnTo>
                  <a:pt x="317672" y="0"/>
                </a:lnTo>
                <a:lnTo>
                  <a:pt x="317672" y="290214"/>
                </a:lnTo>
                <a:close/>
              </a:path>
            </a:pathLst>
          </a:custGeom>
          <a:solidFill>
            <a:srgbClr val="FFCC5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1"/>
          <p:cNvSpPr/>
          <p:nvPr/>
        </p:nvSpPr>
        <p:spPr>
          <a:xfrm>
            <a:off x="2070296" y="4762767"/>
            <a:ext cx="230181" cy="380512"/>
          </a:xfrm>
          <a:custGeom>
            <a:rect b="b" l="l" r="r" t="t"/>
            <a:pathLst>
              <a:path extrusionOk="0" h="541654" w="327660">
                <a:moveTo>
                  <a:pt x="52511" y="541486"/>
                </a:moveTo>
                <a:lnTo>
                  <a:pt x="0" y="541486"/>
                </a:lnTo>
                <a:lnTo>
                  <a:pt x="0" y="0"/>
                </a:lnTo>
                <a:lnTo>
                  <a:pt x="9885" y="0"/>
                </a:lnTo>
                <a:lnTo>
                  <a:pt x="327557" y="290214"/>
                </a:lnTo>
                <a:lnTo>
                  <a:pt x="52511" y="541486"/>
                </a:lnTo>
                <a:close/>
              </a:path>
            </a:pathLst>
          </a:custGeom>
          <a:solidFill>
            <a:srgbClr val="FFCC5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1"/>
          <p:cNvSpPr/>
          <p:nvPr/>
        </p:nvSpPr>
        <p:spPr>
          <a:xfrm>
            <a:off x="1990484" y="3397637"/>
            <a:ext cx="105276" cy="854704"/>
          </a:xfrm>
          <a:custGeom>
            <a:rect b="b" l="l" r="r" t="t"/>
            <a:pathLst>
              <a:path extrusionOk="0" h="1216660" w="149859">
                <a:moveTo>
                  <a:pt x="0" y="0"/>
                </a:moveTo>
                <a:lnTo>
                  <a:pt x="0" y="1216179"/>
                </a:lnTo>
                <a:lnTo>
                  <a:pt x="149750" y="1216179"/>
                </a:lnTo>
                <a:lnTo>
                  <a:pt x="149750" y="0"/>
                </a:lnTo>
                <a:lnTo>
                  <a:pt x="0" y="0"/>
                </a:ln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1"/>
          <p:cNvSpPr/>
          <p:nvPr/>
        </p:nvSpPr>
        <p:spPr>
          <a:xfrm>
            <a:off x="1522550" y="3826262"/>
            <a:ext cx="469730" cy="426460"/>
          </a:xfrm>
          <a:custGeom>
            <a:rect b="b" l="l" r="r" t="t"/>
            <a:pathLst>
              <a:path extrusionOk="0" h="607060" w="668655">
                <a:moveTo>
                  <a:pt x="668529" y="606579"/>
                </a:moveTo>
                <a:lnTo>
                  <a:pt x="0" y="606579"/>
                </a:lnTo>
                <a:lnTo>
                  <a:pt x="668529" y="0"/>
                </a:lnTo>
                <a:lnTo>
                  <a:pt x="668529" y="606579"/>
                </a:ln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1"/>
          <p:cNvSpPr/>
          <p:nvPr/>
        </p:nvSpPr>
        <p:spPr>
          <a:xfrm>
            <a:off x="1520209" y="3397637"/>
            <a:ext cx="472407" cy="428244"/>
          </a:xfrm>
          <a:custGeom>
            <a:rect b="b" l="l" r="r" t="t"/>
            <a:pathLst>
              <a:path extrusionOk="0" h="609600" w="672465">
                <a:moveTo>
                  <a:pt x="671858" y="609599"/>
                </a:moveTo>
                <a:lnTo>
                  <a:pt x="0" y="0"/>
                </a:lnTo>
                <a:lnTo>
                  <a:pt x="671858" y="0"/>
                </a:lnTo>
                <a:lnTo>
                  <a:pt x="671858" y="609599"/>
                </a:ln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1"/>
          <p:cNvSpPr/>
          <p:nvPr/>
        </p:nvSpPr>
        <p:spPr>
          <a:xfrm>
            <a:off x="2093652" y="3397637"/>
            <a:ext cx="486681" cy="854704"/>
          </a:xfrm>
          <a:custGeom>
            <a:rect b="b" l="l" r="r" t="t"/>
            <a:pathLst>
              <a:path extrusionOk="0" h="1216660" w="692785">
                <a:moveTo>
                  <a:pt x="24234" y="1216179"/>
                </a:moveTo>
                <a:lnTo>
                  <a:pt x="0" y="1216179"/>
                </a:lnTo>
                <a:lnTo>
                  <a:pt x="0" y="0"/>
                </a:lnTo>
                <a:lnTo>
                  <a:pt x="20906" y="0"/>
                </a:lnTo>
                <a:lnTo>
                  <a:pt x="692764" y="609599"/>
                </a:lnTo>
                <a:lnTo>
                  <a:pt x="24234" y="1216179"/>
                </a:ln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21"/>
          <p:cNvSpPr/>
          <p:nvPr/>
        </p:nvSpPr>
        <p:spPr>
          <a:xfrm>
            <a:off x="6807867" y="0"/>
            <a:ext cx="125797" cy="967118"/>
          </a:xfrm>
          <a:custGeom>
            <a:rect b="b" l="l" r="r" t="t"/>
            <a:pathLst>
              <a:path extrusionOk="0" h="1376680" w="179070">
                <a:moveTo>
                  <a:pt x="178817" y="0"/>
                </a:moveTo>
                <a:lnTo>
                  <a:pt x="0" y="0"/>
                </a:lnTo>
                <a:lnTo>
                  <a:pt x="0" y="1376362"/>
                </a:lnTo>
                <a:lnTo>
                  <a:pt x="178817" y="1376362"/>
                </a:lnTo>
                <a:lnTo>
                  <a:pt x="178817" y="0"/>
                </a:lnTo>
                <a:close/>
              </a:path>
            </a:pathLst>
          </a:custGeom>
          <a:solidFill>
            <a:srgbClr val="FF747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1"/>
          <p:cNvSpPr/>
          <p:nvPr/>
        </p:nvSpPr>
        <p:spPr>
          <a:xfrm>
            <a:off x="6268269" y="474613"/>
            <a:ext cx="541996" cy="492927"/>
          </a:xfrm>
          <a:custGeom>
            <a:rect b="b" l="l" r="r" t="t"/>
            <a:pathLst>
              <a:path extrusionOk="0" h="701675" w="771525">
                <a:moveTo>
                  <a:pt x="770915" y="701357"/>
                </a:moveTo>
                <a:lnTo>
                  <a:pt x="0" y="701357"/>
                </a:lnTo>
                <a:lnTo>
                  <a:pt x="770915" y="0"/>
                </a:lnTo>
                <a:lnTo>
                  <a:pt x="770915" y="701357"/>
                </a:lnTo>
                <a:close/>
              </a:path>
            </a:pathLst>
          </a:custGeom>
          <a:solidFill>
            <a:srgbClr val="FF747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1"/>
          <p:cNvSpPr/>
          <p:nvPr/>
        </p:nvSpPr>
        <p:spPr>
          <a:xfrm>
            <a:off x="6288636" y="1"/>
            <a:ext cx="521476" cy="474191"/>
          </a:xfrm>
          <a:custGeom>
            <a:rect b="b" l="l" r="r" t="t"/>
            <a:pathLst>
              <a:path extrusionOk="0" h="675005" w="742315">
                <a:moveTo>
                  <a:pt x="741949" y="675004"/>
                </a:moveTo>
                <a:lnTo>
                  <a:pt x="0" y="0"/>
                </a:lnTo>
                <a:lnTo>
                  <a:pt x="741949" y="0"/>
                </a:lnTo>
                <a:lnTo>
                  <a:pt x="741949" y="675004"/>
                </a:lnTo>
                <a:close/>
              </a:path>
            </a:pathLst>
          </a:custGeom>
          <a:solidFill>
            <a:srgbClr val="FF747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1"/>
          <p:cNvSpPr/>
          <p:nvPr/>
        </p:nvSpPr>
        <p:spPr>
          <a:xfrm>
            <a:off x="6931147" y="0"/>
            <a:ext cx="561624" cy="967118"/>
          </a:xfrm>
          <a:custGeom>
            <a:rect b="b" l="l" r="r" t="t"/>
            <a:pathLst>
              <a:path extrusionOk="0" h="1376680" w="799465">
                <a:moveTo>
                  <a:pt x="27947" y="1376362"/>
                </a:moveTo>
                <a:lnTo>
                  <a:pt x="0" y="1376362"/>
                </a:lnTo>
                <a:lnTo>
                  <a:pt x="0" y="0"/>
                </a:lnTo>
                <a:lnTo>
                  <a:pt x="56913" y="0"/>
                </a:lnTo>
                <a:lnTo>
                  <a:pt x="798862" y="675004"/>
                </a:lnTo>
                <a:lnTo>
                  <a:pt x="27947" y="1376362"/>
                </a:lnTo>
                <a:close/>
              </a:path>
            </a:pathLst>
          </a:custGeom>
          <a:solidFill>
            <a:srgbClr val="FF747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1"/>
          <p:cNvSpPr/>
          <p:nvPr/>
        </p:nvSpPr>
        <p:spPr>
          <a:xfrm>
            <a:off x="7753074" y="489911"/>
            <a:ext cx="0" cy="400587"/>
          </a:xfrm>
          <a:custGeom>
            <a:rect b="b" l="l" r="r" t="t"/>
            <a:pathLst>
              <a:path extrusionOk="0" h="570230" w="120000">
                <a:moveTo>
                  <a:pt x="0" y="0"/>
                </a:moveTo>
                <a:lnTo>
                  <a:pt x="0" y="570062"/>
                </a:lnTo>
              </a:path>
            </a:pathLst>
          </a:custGeom>
          <a:noFill/>
          <a:ln cap="flat" cmpd="sng" w="69100">
            <a:solidFill>
              <a:srgbClr val="FFCC5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1"/>
          <p:cNvSpPr/>
          <p:nvPr/>
        </p:nvSpPr>
        <p:spPr>
          <a:xfrm>
            <a:off x="7514399" y="693969"/>
            <a:ext cx="215460" cy="196724"/>
          </a:xfrm>
          <a:custGeom>
            <a:rect b="b" l="l" r="r" t="t"/>
            <a:pathLst>
              <a:path extrusionOk="0" h="280034" w="306704">
                <a:moveTo>
                  <a:pt x="306325" y="279848"/>
                </a:moveTo>
                <a:lnTo>
                  <a:pt x="0" y="279848"/>
                </a:lnTo>
                <a:lnTo>
                  <a:pt x="306325" y="0"/>
                </a:lnTo>
                <a:lnTo>
                  <a:pt x="306325" y="279848"/>
                </a:lnTo>
                <a:close/>
              </a:path>
            </a:pathLst>
          </a:custGeom>
          <a:solidFill>
            <a:srgbClr val="FFCC5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1"/>
          <p:cNvSpPr/>
          <p:nvPr/>
        </p:nvSpPr>
        <p:spPr>
          <a:xfrm>
            <a:off x="7506420" y="489911"/>
            <a:ext cx="223489" cy="204308"/>
          </a:xfrm>
          <a:custGeom>
            <a:rect b="b" l="l" r="r" t="t"/>
            <a:pathLst>
              <a:path extrusionOk="0" h="290830" w="318134">
                <a:moveTo>
                  <a:pt x="317672" y="290214"/>
                </a:moveTo>
                <a:lnTo>
                  <a:pt x="0" y="0"/>
                </a:lnTo>
                <a:lnTo>
                  <a:pt x="317672" y="0"/>
                </a:lnTo>
                <a:lnTo>
                  <a:pt x="317672" y="290214"/>
                </a:lnTo>
                <a:close/>
              </a:path>
            </a:pathLst>
          </a:custGeom>
          <a:solidFill>
            <a:srgbClr val="FFCC5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1"/>
          <p:cNvSpPr/>
          <p:nvPr/>
        </p:nvSpPr>
        <p:spPr>
          <a:xfrm>
            <a:off x="7776366" y="489911"/>
            <a:ext cx="224828" cy="400587"/>
          </a:xfrm>
          <a:custGeom>
            <a:rect b="b" l="l" r="r" t="t"/>
            <a:pathLst>
              <a:path extrusionOk="0" h="570230" w="320040">
                <a:moveTo>
                  <a:pt x="21232" y="570062"/>
                </a:moveTo>
                <a:lnTo>
                  <a:pt x="0" y="570062"/>
                </a:lnTo>
                <a:lnTo>
                  <a:pt x="0" y="0"/>
                </a:lnTo>
                <a:lnTo>
                  <a:pt x="9885" y="0"/>
                </a:lnTo>
                <a:lnTo>
                  <a:pt x="319479" y="282834"/>
                </a:lnTo>
                <a:lnTo>
                  <a:pt x="319479" y="297593"/>
                </a:lnTo>
                <a:lnTo>
                  <a:pt x="21232" y="570062"/>
                </a:lnTo>
                <a:close/>
              </a:path>
            </a:pathLst>
          </a:custGeom>
          <a:solidFill>
            <a:srgbClr val="FFCC5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3" name="Google Shape;26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34533" y="4768453"/>
            <a:ext cx="284451" cy="23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1"/>
          <p:cNvSpPr txBox="1"/>
          <p:nvPr/>
        </p:nvSpPr>
        <p:spPr>
          <a:xfrm>
            <a:off x="2367592" y="4891353"/>
            <a:ext cx="3750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© AI4ALL, 2018. May be reproduced with permission. </a:t>
            </a:r>
            <a:endParaRPr sz="1000"/>
          </a:p>
        </p:txBody>
      </p:sp>
      <p:sp>
        <p:nvSpPr>
          <p:cNvPr id="265" name="Google Shape;265;p21"/>
          <p:cNvSpPr txBox="1"/>
          <p:nvPr>
            <p:ph idx="1" type="subTitle"/>
          </p:nvPr>
        </p:nvSpPr>
        <p:spPr>
          <a:xfrm>
            <a:off x="2912590" y="2069271"/>
            <a:ext cx="5217900" cy="17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3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>
  <p:cSld name="CUSTOM_4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/>
        </p:nvSpPr>
        <p:spPr>
          <a:xfrm>
            <a:off x="6144255" y="4833300"/>
            <a:ext cx="2964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© AI4ALL, 2020. May be reproduced with permission.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14" name="Google Shape;14;p3"/>
          <p:cNvSpPr/>
          <p:nvPr/>
        </p:nvSpPr>
        <p:spPr>
          <a:xfrm rot="5400000">
            <a:off x="-1807900" y="2877550"/>
            <a:ext cx="4740600" cy="172500"/>
          </a:xfrm>
          <a:prstGeom prst="roundRect">
            <a:avLst>
              <a:gd fmla="val 38727" name="adj"/>
            </a:avLst>
          </a:prstGeom>
          <a:gradFill>
            <a:gsLst>
              <a:gs pos="0">
                <a:srgbClr val="F58823"/>
              </a:gs>
              <a:gs pos="100000">
                <a:srgbClr val="EF5757"/>
              </a:gs>
            </a:gsLst>
            <a:lin ang="0" scaled="0"/>
          </a:gradFill>
          <a:ln>
            <a:noFill/>
          </a:ln>
        </p:spPr>
        <p:txBody>
          <a:bodyPr anchorCtr="0" anchor="ctr" bIns="71425" lIns="71425" spcFirstLastPara="1" rIns="71425" wrap="square" tIns="7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1117425" y="1573850"/>
            <a:ext cx="7340400" cy="30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">
  <p:cSld name="OBJECT_2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/>
          <p:nvPr/>
        </p:nvSpPr>
        <p:spPr>
          <a:xfrm>
            <a:off x="-13992" y="0"/>
            <a:ext cx="9157216" cy="5138928"/>
          </a:xfrm>
          <a:custGeom>
            <a:rect b="b" l="l" r="r" t="t"/>
            <a:pathLst>
              <a:path extrusionOk="0" h="7315200" w="7877175">
                <a:moveTo>
                  <a:pt x="0" y="7315200"/>
                </a:moveTo>
                <a:lnTo>
                  <a:pt x="7877175" y="7315200"/>
                </a:lnTo>
                <a:lnTo>
                  <a:pt x="7877175" y="0"/>
                </a:lnTo>
                <a:lnTo>
                  <a:pt x="0" y="0"/>
                </a:lnTo>
                <a:lnTo>
                  <a:pt x="0" y="7315200"/>
                </a:lnTo>
                <a:close/>
              </a:path>
            </a:pathLst>
          </a:custGeom>
          <a:solidFill>
            <a:srgbClr val="876BA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2"/>
          <p:cNvSpPr/>
          <p:nvPr/>
        </p:nvSpPr>
        <p:spPr>
          <a:xfrm>
            <a:off x="-13998" y="4828"/>
            <a:ext cx="9156954" cy="1042416"/>
          </a:xfrm>
          <a:custGeom>
            <a:rect b="b" l="l" r="r" t="t"/>
            <a:pathLst>
              <a:path extrusionOk="0" h="7315200" w="1876425">
                <a:moveTo>
                  <a:pt x="0" y="7315199"/>
                </a:moveTo>
                <a:lnTo>
                  <a:pt x="1876424" y="7315199"/>
                </a:lnTo>
                <a:lnTo>
                  <a:pt x="1876424" y="0"/>
                </a:lnTo>
                <a:lnTo>
                  <a:pt x="0" y="0"/>
                </a:lnTo>
                <a:lnTo>
                  <a:pt x="0" y="7315199"/>
                </a:lnTo>
                <a:close/>
              </a:path>
            </a:pathLst>
          </a:custGeom>
          <a:solidFill>
            <a:srgbClr val="D9D2E7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2"/>
          <p:cNvSpPr txBox="1"/>
          <p:nvPr>
            <p:ph type="title"/>
          </p:nvPr>
        </p:nvSpPr>
        <p:spPr>
          <a:xfrm>
            <a:off x="508148" y="341675"/>
            <a:ext cx="74418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876BAF"/>
              </a:buClr>
              <a:buSzPts val="2800"/>
              <a:buFont typeface="Rubik Light"/>
              <a:buNone/>
              <a:defRPr i="0" sz="2800" u="none" cap="none" strike="noStrike">
                <a:solidFill>
                  <a:srgbClr val="876BAF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270" name="Google Shape;270;p22"/>
          <p:cNvSpPr txBox="1"/>
          <p:nvPr>
            <p:ph idx="1" type="body"/>
          </p:nvPr>
        </p:nvSpPr>
        <p:spPr>
          <a:xfrm>
            <a:off x="457200" y="1183006"/>
            <a:ext cx="82296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9pPr>
          </a:lstStyle>
          <a:p/>
        </p:txBody>
      </p:sp>
      <p:pic>
        <p:nvPicPr>
          <p:cNvPr id="271" name="Google Shape;271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734533" y="4768453"/>
            <a:ext cx="284451" cy="23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2"/>
          <p:cNvSpPr txBox="1"/>
          <p:nvPr/>
        </p:nvSpPr>
        <p:spPr>
          <a:xfrm>
            <a:off x="231785" y="4896621"/>
            <a:ext cx="3750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© AI4ALL, 2018. May be reproduced with permission. </a:t>
            </a:r>
            <a:endParaRPr sz="100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OBJECT_1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/>
          <p:nvPr/>
        </p:nvSpPr>
        <p:spPr>
          <a:xfrm>
            <a:off x="-3762" y="0"/>
            <a:ext cx="9157216" cy="5138928"/>
          </a:xfrm>
          <a:custGeom>
            <a:rect b="b" l="l" r="r" t="t"/>
            <a:pathLst>
              <a:path extrusionOk="0" h="7315200" w="7877175">
                <a:moveTo>
                  <a:pt x="0" y="7315200"/>
                </a:moveTo>
                <a:lnTo>
                  <a:pt x="7877175" y="7315200"/>
                </a:lnTo>
                <a:lnTo>
                  <a:pt x="7877175" y="0"/>
                </a:lnTo>
                <a:lnTo>
                  <a:pt x="0" y="0"/>
                </a:lnTo>
                <a:lnTo>
                  <a:pt x="0" y="7315200"/>
                </a:lnTo>
                <a:close/>
              </a:path>
            </a:pathLst>
          </a:custGeom>
          <a:solidFill>
            <a:srgbClr val="6DD1D5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23"/>
          <p:cNvSpPr/>
          <p:nvPr/>
        </p:nvSpPr>
        <p:spPr>
          <a:xfrm>
            <a:off x="-13998" y="4828"/>
            <a:ext cx="9156954" cy="1042416"/>
          </a:xfrm>
          <a:custGeom>
            <a:rect b="b" l="l" r="r" t="t"/>
            <a:pathLst>
              <a:path extrusionOk="0" h="7315200" w="1876425">
                <a:moveTo>
                  <a:pt x="0" y="7315199"/>
                </a:moveTo>
                <a:lnTo>
                  <a:pt x="1876424" y="7315199"/>
                </a:lnTo>
                <a:lnTo>
                  <a:pt x="1876424" y="0"/>
                </a:lnTo>
                <a:lnTo>
                  <a:pt x="0" y="0"/>
                </a:lnTo>
                <a:lnTo>
                  <a:pt x="0" y="7315199"/>
                </a:lnTo>
                <a:close/>
              </a:path>
            </a:pathLst>
          </a:custGeom>
          <a:solidFill>
            <a:srgbClr val="C0ECED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23"/>
          <p:cNvSpPr txBox="1"/>
          <p:nvPr>
            <p:ph type="title"/>
          </p:nvPr>
        </p:nvSpPr>
        <p:spPr>
          <a:xfrm>
            <a:off x="508148" y="341675"/>
            <a:ext cx="74418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4BB8B4"/>
              </a:buClr>
              <a:buSzPts val="2800"/>
              <a:buFont typeface="Rubik Light"/>
              <a:buNone/>
              <a:defRPr i="0" sz="2800" u="none" cap="none" strike="noStrike">
                <a:solidFill>
                  <a:srgbClr val="4BB8B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277" name="Google Shape;277;p23"/>
          <p:cNvSpPr txBox="1"/>
          <p:nvPr>
            <p:ph idx="1" type="body"/>
          </p:nvPr>
        </p:nvSpPr>
        <p:spPr>
          <a:xfrm>
            <a:off x="457200" y="1183006"/>
            <a:ext cx="82296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Clr>
                <a:srgbClr val="F1F1F1"/>
              </a:buClr>
              <a:buSzPts val="1700"/>
              <a:buNone/>
              <a:defRPr i="0" u="none" cap="none" strike="noStrike">
                <a:solidFill>
                  <a:srgbClr val="F1F1F1"/>
                </a:solidFill>
              </a:defRPr>
            </a:lvl9pPr>
          </a:lstStyle>
          <a:p/>
        </p:txBody>
      </p:sp>
      <p:pic>
        <p:nvPicPr>
          <p:cNvPr id="278" name="Google Shape;278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734533" y="4768453"/>
            <a:ext cx="284451" cy="23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3"/>
          <p:cNvSpPr txBox="1"/>
          <p:nvPr/>
        </p:nvSpPr>
        <p:spPr>
          <a:xfrm>
            <a:off x="231785" y="4896621"/>
            <a:ext cx="3750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© AI4ALL, 2018. May be reproduced with permission. </a:t>
            </a:r>
            <a:endParaRPr sz="100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1 1">
  <p:cSld name="CUSTOM_3_1_1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4"/>
          <p:cNvSpPr/>
          <p:nvPr/>
        </p:nvSpPr>
        <p:spPr>
          <a:xfrm>
            <a:off x="0" y="0"/>
            <a:ext cx="9144000" cy="5138928"/>
          </a:xfrm>
          <a:custGeom>
            <a:rect b="b" l="l" r="r" t="t"/>
            <a:pathLst>
              <a:path extrusionOk="0" h="7315200" w="97536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solidFill>
            <a:srgbClr val="F1F1F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24"/>
          <p:cNvSpPr txBox="1"/>
          <p:nvPr>
            <p:ph type="title"/>
          </p:nvPr>
        </p:nvSpPr>
        <p:spPr>
          <a:xfrm>
            <a:off x="2292891" y="535324"/>
            <a:ext cx="5478000" cy="36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100">
                <a:solidFill>
                  <a:srgbClr val="4BB8B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1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1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1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1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1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1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1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100"/>
            </a:lvl9pPr>
          </a:lstStyle>
          <a:p/>
        </p:txBody>
      </p:sp>
      <p:pic>
        <p:nvPicPr>
          <p:cNvPr id="283" name="Google Shape;283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727186" y="4768453"/>
            <a:ext cx="291798" cy="23953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4" name="Google Shape;284;p24"/>
          <p:cNvGrpSpPr/>
          <p:nvPr/>
        </p:nvGrpSpPr>
        <p:grpSpPr>
          <a:xfrm>
            <a:off x="1242085" y="671593"/>
            <a:ext cx="947445" cy="761676"/>
            <a:chOff x="2942804" y="955190"/>
            <a:chExt cx="1347525" cy="1083311"/>
          </a:xfrm>
        </p:grpSpPr>
        <p:sp>
          <p:nvSpPr>
            <p:cNvPr id="285" name="Google Shape;285;p24"/>
            <p:cNvSpPr/>
            <p:nvPr/>
          </p:nvSpPr>
          <p:spPr>
            <a:xfrm>
              <a:off x="3539462" y="955190"/>
              <a:ext cx="135255" cy="1083310"/>
            </a:xfrm>
            <a:custGeom>
              <a:rect b="b" l="l" r="r" t="t"/>
              <a:pathLst>
                <a:path extrusionOk="0" h="1083310" w="135255">
                  <a:moveTo>
                    <a:pt x="0" y="0"/>
                  </a:moveTo>
                  <a:lnTo>
                    <a:pt x="0" y="1083160"/>
                  </a:lnTo>
                  <a:lnTo>
                    <a:pt x="135075" y="1083160"/>
                  </a:lnTo>
                  <a:lnTo>
                    <a:pt x="13507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24"/>
            <p:cNvSpPr/>
            <p:nvPr/>
          </p:nvSpPr>
          <p:spPr>
            <a:xfrm>
              <a:off x="2945774" y="1498116"/>
              <a:ext cx="596900" cy="540385"/>
            </a:xfrm>
            <a:custGeom>
              <a:rect b="b" l="l" r="r" t="t"/>
              <a:pathLst>
                <a:path extrusionOk="0" h="540385" w="596900">
                  <a:moveTo>
                    <a:pt x="596385" y="540235"/>
                  </a:moveTo>
                  <a:lnTo>
                    <a:pt x="0" y="540235"/>
                  </a:lnTo>
                  <a:lnTo>
                    <a:pt x="596385" y="0"/>
                  </a:lnTo>
                  <a:lnTo>
                    <a:pt x="596385" y="540235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24"/>
            <p:cNvSpPr/>
            <p:nvPr/>
          </p:nvSpPr>
          <p:spPr>
            <a:xfrm>
              <a:off x="2942804" y="955191"/>
              <a:ext cx="599439" cy="542925"/>
            </a:xfrm>
            <a:custGeom>
              <a:rect b="b" l="l" r="r" t="t"/>
              <a:pathLst>
                <a:path extrusionOk="0" h="542925" w="599439">
                  <a:moveTo>
                    <a:pt x="599355" y="542925"/>
                  </a:moveTo>
                  <a:lnTo>
                    <a:pt x="0" y="0"/>
                  </a:lnTo>
                  <a:lnTo>
                    <a:pt x="599355" y="0"/>
                  </a:lnTo>
                  <a:lnTo>
                    <a:pt x="599355" y="542925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24"/>
            <p:cNvSpPr/>
            <p:nvPr/>
          </p:nvSpPr>
          <p:spPr>
            <a:xfrm>
              <a:off x="3671840" y="955190"/>
              <a:ext cx="618489" cy="1083310"/>
            </a:xfrm>
            <a:custGeom>
              <a:rect b="b" l="l" r="r" t="t"/>
              <a:pathLst>
                <a:path extrusionOk="0" h="1083310" w="618489">
                  <a:moveTo>
                    <a:pt x="21619" y="1083160"/>
                  </a:moveTo>
                  <a:lnTo>
                    <a:pt x="0" y="1083160"/>
                  </a:lnTo>
                  <a:lnTo>
                    <a:pt x="0" y="0"/>
                  </a:lnTo>
                  <a:lnTo>
                    <a:pt x="18650" y="0"/>
                  </a:lnTo>
                  <a:lnTo>
                    <a:pt x="618005" y="542925"/>
                  </a:lnTo>
                  <a:lnTo>
                    <a:pt x="21619" y="1083160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9" name="Google Shape;289;p24"/>
          <p:cNvGrpSpPr/>
          <p:nvPr/>
        </p:nvGrpSpPr>
        <p:grpSpPr>
          <a:xfrm>
            <a:off x="974322" y="1433269"/>
            <a:ext cx="500292" cy="401822"/>
            <a:chOff x="2560559" y="2049290"/>
            <a:chExt cx="711552" cy="571500"/>
          </a:xfrm>
        </p:grpSpPr>
        <p:sp>
          <p:nvSpPr>
            <p:cNvPr id="290" name="Google Shape;290;p24"/>
            <p:cNvSpPr/>
            <p:nvPr/>
          </p:nvSpPr>
          <p:spPr>
            <a:xfrm>
              <a:off x="2911344" y="2049290"/>
              <a:ext cx="0" cy="571500"/>
            </a:xfrm>
            <a:custGeom>
              <a:rect b="b" l="l" r="r" t="t"/>
              <a:pathLst>
                <a:path extrusionOk="0" h="571500" w="120000">
                  <a:moveTo>
                    <a:pt x="0" y="0"/>
                  </a:moveTo>
                  <a:lnTo>
                    <a:pt x="0" y="571500"/>
                  </a:lnTo>
                </a:path>
              </a:pathLst>
            </a:custGeom>
            <a:noFill/>
            <a:ln cap="flat" cmpd="sng" w="75375">
              <a:solidFill>
                <a:srgbClr val="FF747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24"/>
            <p:cNvSpPr/>
            <p:nvPr/>
          </p:nvSpPr>
          <p:spPr>
            <a:xfrm>
              <a:off x="2560559" y="2335040"/>
              <a:ext cx="314959" cy="285750"/>
            </a:xfrm>
            <a:custGeom>
              <a:rect b="b" l="l" r="r" t="t"/>
              <a:pathLst>
                <a:path extrusionOk="0" h="285750" w="314959">
                  <a:moveTo>
                    <a:pt x="314505" y="285750"/>
                  </a:moveTo>
                  <a:lnTo>
                    <a:pt x="0" y="285750"/>
                  </a:lnTo>
                  <a:lnTo>
                    <a:pt x="314505" y="0"/>
                  </a:lnTo>
                  <a:lnTo>
                    <a:pt x="314505" y="285750"/>
                  </a:lnTo>
                  <a:close/>
                </a:path>
              </a:pathLst>
            </a:custGeom>
            <a:solidFill>
              <a:srgbClr val="FF747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24"/>
            <p:cNvSpPr/>
            <p:nvPr/>
          </p:nvSpPr>
          <p:spPr>
            <a:xfrm>
              <a:off x="2560559" y="2049290"/>
              <a:ext cx="314959" cy="285750"/>
            </a:xfrm>
            <a:custGeom>
              <a:rect b="b" l="l" r="r" t="t"/>
              <a:pathLst>
                <a:path extrusionOk="0" h="285750" w="314959">
                  <a:moveTo>
                    <a:pt x="314505" y="285750"/>
                  </a:moveTo>
                  <a:lnTo>
                    <a:pt x="0" y="0"/>
                  </a:lnTo>
                  <a:lnTo>
                    <a:pt x="314505" y="0"/>
                  </a:lnTo>
                  <a:lnTo>
                    <a:pt x="314505" y="285750"/>
                  </a:lnTo>
                  <a:close/>
                </a:path>
              </a:pathLst>
            </a:custGeom>
            <a:solidFill>
              <a:srgbClr val="FF747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24"/>
            <p:cNvSpPr/>
            <p:nvPr/>
          </p:nvSpPr>
          <p:spPr>
            <a:xfrm>
              <a:off x="2947626" y="2049290"/>
              <a:ext cx="324485" cy="571500"/>
            </a:xfrm>
            <a:custGeom>
              <a:rect b="b" l="l" r="r" t="t"/>
              <a:pathLst>
                <a:path extrusionOk="0" h="571500" w="324485">
                  <a:moveTo>
                    <a:pt x="9786" y="571500"/>
                  </a:moveTo>
                  <a:lnTo>
                    <a:pt x="0" y="571500"/>
                  </a:lnTo>
                  <a:lnTo>
                    <a:pt x="0" y="0"/>
                  </a:lnTo>
                  <a:lnTo>
                    <a:pt x="9786" y="0"/>
                  </a:lnTo>
                  <a:lnTo>
                    <a:pt x="324292" y="285750"/>
                  </a:lnTo>
                  <a:lnTo>
                    <a:pt x="9786" y="571500"/>
                  </a:lnTo>
                  <a:close/>
                </a:path>
              </a:pathLst>
            </a:custGeom>
            <a:solidFill>
              <a:srgbClr val="FF747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4" name="Google Shape;294;p24"/>
          <p:cNvGrpSpPr/>
          <p:nvPr/>
        </p:nvGrpSpPr>
        <p:grpSpPr>
          <a:xfrm>
            <a:off x="1360522" y="2244619"/>
            <a:ext cx="500314" cy="400944"/>
            <a:chOff x="3855898" y="3211362"/>
            <a:chExt cx="711583" cy="570251"/>
          </a:xfrm>
        </p:grpSpPr>
        <p:sp>
          <p:nvSpPr>
            <p:cNvPr id="295" name="Google Shape;295;p24"/>
            <p:cNvSpPr/>
            <p:nvPr/>
          </p:nvSpPr>
          <p:spPr>
            <a:xfrm>
              <a:off x="4206694" y="3211363"/>
              <a:ext cx="0" cy="570229"/>
            </a:xfrm>
            <a:custGeom>
              <a:rect b="b" l="l" r="r" t="t"/>
              <a:pathLst>
                <a:path extrusionOk="0" h="570229" w="120000">
                  <a:moveTo>
                    <a:pt x="0" y="0"/>
                  </a:moveTo>
                  <a:lnTo>
                    <a:pt x="0" y="570062"/>
                  </a:lnTo>
                </a:path>
              </a:pathLst>
            </a:custGeom>
            <a:noFill/>
            <a:ln cap="flat" cmpd="sng" w="69100">
              <a:solidFill>
                <a:srgbClr val="FFCC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24"/>
            <p:cNvSpPr/>
            <p:nvPr/>
          </p:nvSpPr>
          <p:spPr>
            <a:xfrm>
              <a:off x="3867245" y="3501578"/>
              <a:ext cx="306705" cy="280035"/>
            </a:xfrm>
            <a:custGeom>
              <a:rect b="b" l="l" r="r" t="t"/>
              <a:pathLst>
                <a:path extrusionOk="0" h="280035" w="306705">
                  <a:moveTo>
                    <a:pt x="306325" y="279848"/>
                  </a:moveTo>
                  <a:lnTo>
                    <a:pt x="0" y="279848"/>
                  </a:lnTo>
                  <a:lnTo>
                    <a:pt x="306325" y="0"/>
                  </a:lnTo>
                  <a:lnTo>
                    <a:pt x="306325" y="279848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24"/>
            <p:cNvSpPr/>
            <p:nvPr/>
          </p:nvSpPr>
          <p:spPr>
            <a:xfrm>
              <a:off x="3855898" y="3211362"/>
              <a:ext cx="318135" cy="290829"/>
            </a:xfrm>
            <a:custGeom>
              <a:rect b="b" l="l" r="r" t="t"/>
              <a:pathLst>
                <a:path extrusionOk="0" h="290829" w="318135">
                  <a:moveTo>
                    <a:pt x="317672" y="290214"/>
                  </a:moveTo>
                  <a:lnTo>
                    <a:pt x="0" y="0"/>
                  </a:lnTo>
                  <a:lnTo>
                    <a:pt x="317672" y="0"/>
                  </a:lnTo>
                  <a:lnTo>
                    <a:pt x="317672" y="290214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24"/>
            <p:cNvSpPr/>
            <p:nvPr/>
          </p:nvSpPr>
          <p:spPr>
            <a:xfrm>
              <a:off x="4239821" y="3211363"/>
              <a:ext cx="327660" cy="570229"/>
            </a:xfrm>
            <a:custGeom>
              <a:rect b="b" l="l" r="r" t="t"/>
              <a:pathLst>
                <a:path extrusionOk="0" h="570229" w="327660">
                  <a:moveTo>
                    <a:pt x="21231" y="570062"/>
                  </a:moveTo>
                  <a:lnTo>
                    <a:pt x="0" y="570062"/>
                  </a:lnTo>
                  <a:lnTo>
                    <a:pt x="0" y="0"/>
                  </a:lnTo>
                  <a:lnTo>
                    <a:pt x="9885" y="0"/>
                  </a:lnTo>
                  <a:lnTo>
                    <a:pt x="327557" y="290214"/>
                  </a:lnTo>
                  <a:lnTo>
                    <a:pt x="21231" y="570062"/>
                  </a:lnTo>
                  <a:close/>
                </a:path>
              </a:pathLst>
            </a:custGeom>
            <a:solidFill>
              <a:srgbClr val="FFCC57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9" name="Google Shape;299;p24"/>
          <p:cNvGrpSpPr/>
          <p:nvPr/>
        </p:nvGrpSpPr>
        <p:grpSpPr>
          <a:xfrm>
            <a:off x="-41" y="2710732"/>
            <a:ext cx="587191" cy="855434"/>
            <a:chOff x="1625602" y="3955895"/>
            <a:chExt cx="835146" cy="1216660"/>
          </a:xfrm>
        </p:grpSpPr>
        <p:sp>
          <p:nvSpPr>
            <p:cNvPr id="300" name="Google Shape;300;p24"/>
            <p:cNvSpPr/>
            <p:nvPr/>
          </p:nvSpPr>
          <p:spPr>
            <a:xfrm>
              <a:off x="1625602" y="3955895"/>
              <a:ext cx="145415" cy="1216660"/>
            </a:xfrm>
            <a:custGeom>
              <a:rect b="b" l="l" r="r" t="t"/>
              <a:pathLst>
                <a:path extrusionOk="0" h="1216660" w="145415">
                  <a:moveTo>
                    <a:pt x="0" y="0"/>
                  </a:moveTo>
                  <a:lnTo>
                    <a:pt x="0" y="1216180"/>
                  </a:lnTo>
                  <a:lnTo>
                    <a:pt x="145384" y="1216180"/>
                  </a:lnTo>
                  <a:lnTo>
                    <a:pt x="145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24"/>
            <p:cNvSpPr/>
            <p:nvPr/>
          </p:nvSpPr>
          <p:spPr>
            <a:xfrm>
              <a:off x="1767963" y="3955895"/>
              <a:ext cx="692785" cy="1216660"/>
            </a:xfrm>
            <a:custGeom>
              <a:rect b="b" l="l" r="r" t="t"/>
              <a:pathLst>
                <a:path extrusionOk="0" h="1216660" w="692785">
                  <a:moveTo>
                    <a:pt x="24234" y="1216179"/>
                  </a:moveTo>
                  <a:lnTo>
                    <a:pt x="0" y="1216179"/>
                  </a:lnTo>
                  <a:lnTo>
                    <a:pt x="0" y="0"/>
                  </a:lnTo>
                  <a:lnTo>
                    <a:pt x="20906" y="0"/>
                  </a:lnTo>
                  <a:lnTo>
                    <a:pt x="692764" y="609599"/>
                  </a:lnTo>
                  <a:lnTo>
                    <a:pt x="24234" y="1216179"/>
                  </a:lnTo>
                  <a:close/>
                </a:path>
              </a:pathLst>
            </a:custGeom>
            <a:solidFill>
              <a:srgbClr val="4BB8B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24"/>
          <p:cNvSpPr txBox="1"/>
          <p:nvPr>
            <p:ph idx="1" type="subTitle"/>
          </p:nvPr>
        </p:nvSpPr>
        <p:spPr>
          <a:xfrm>
            <a:off x="2726666" y="2645666"/>
            <a:ext cx="3581700" cy="177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4BB8B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3" name="Google Shape;303;p24"/>
          <p:cNvSpPr txBox="1"/>
          <p:nvPr/>
        </p:nvSpPr>
        <p:spPr>
          <a:xfrm>
            <a:off x="110675" y="4189500"/>
            <a:ext cx="7110300" cy="16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© AI4ALL, 2018. May be reproduced with permission. 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67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4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 rot="10800000">
            <a:off x="8335575" y="100"/>
            <a:ext cx="841500" cy="732000"/>
          </a:xfrm>
          <a:prstGeom prst="rtTriangle">
            <a:avLst/>
          </a:prstGeom>
          <a:solidFill>
            <a:srgbClr val="2DB7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/>
          <p:nvPr/>
        </p:nvSpPr>
        <p:spPr>
          <a:xfrm rot="-6506800">
            <a:off x="8419655" y="134332"/>
            <a:ext cx="463622" cy="463622"/>
          </a:xfrm>
          <a:prstGeom prst="rtTriangle">
            <a:avLst/>
          </a:prstGeom>
          <a:solidFill>
            <a:srgbClr val="71CD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6144255" y="4833300"/>
            <a:ext cx="2964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© AI4ALL, 2020. May be reproduced with permission.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0" y="3721500"/>
            <a:ext cx="1634700" cy="1422000"/>
          </a:xfrm>
          <a:prstGeom prst="rtTriangle">
            <a:avLst/>
          </a:prstGeom>
          <a:solidFill>
            <a:srgbClr val="26BD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/>
          <p:nvPr/>
        </p:nvSpPr>
        <p:spPr>
          <a:xfrm rot="5400000">
            <a:off x="647299" y="4293197"/>
            <a:ext cx="673500" cy="673500"/>
          </a:xfrm>
          <a:prstGeom prst="rtTriangle">
            <a:avLst/>
          </a:prstGeom>
          <a:solidFill>
            <a:srgbClr val="6DD0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1547100" y="849850"/>
            <a:ext cx="60498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>
                <a:latin typeface="Rubik Light"/>
                <a:ea typeface="Rubik Light"/>
                <a:cs typeface="Rubik Light"/>
                <a:sym typeface="Rubik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+ Image">
  <p:cSld name="CUSTOM_4_1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0" y="0"/>
            <a:ext cx="9144000" cy="2047800"/>
          </a:xfrm>
          <a:prstGeom prst="rect">
            <a:avLst/>
          </a:prstGeom>
          <a:gradFill>
            <a:gsLst>
              <a:gs pos="0">
                <a:srgbClr val="26BDC4"/>
              </a:gs>
              <a:gs pos="100000">
                <a:srgbClr val="2DB78C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/>
        </p:nvSpPr>
        <p:spPr>
          <a:xfrm>
            <a:off x="6144255" y="4833300"/>
            <a:ext cx="2964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© AI4ALL, 2020. May be reproduced with permission.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901800" y="2227950"/>
            <a:ext cx="7340400" cy="242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901800" y="842550"/>
            <a:ext cx="7340400" cy="3627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CUSTOM_3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0" y="0"/>
            <a:ext cx="9144000" cy="2047800"/>
          </a:xfrm>
          <a:prstGeom prst="rect">
            <a:avLst/>
          </a:prstGeom>
          <a:gradFill>
            <a:gsLst>
              <a:gs pos="0">
                <a:srgbClr val="876BAF"/>
              </a:gs>
              <a:gs pos="100000">
                <a:srgbClr val="26BDC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 txBox="1"/>
          <p:nvPr/>
        </p:nvSpPr>
        <p:spPr>
          <a:xfrm>
            <a:off x="6144255" y="4833300"/>
            <a:ext cx="2964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Calibri"/>
                <a:ea typeface="Calibri"/>
                <a:cs typeface="Calibri"/>
                <a:sym typeface="Calibri"/>
              </a:rPr>
              <a:t>© AI4ALL, 2020. May be reproduced with permission.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2" name="Google Shape;32;p6"/>
          <p:cNvSpPr txBox="1"/>
          <p:nvPr>
            <p:ph type="title"/>
          </p:nvPr>
        </p:nvSpPr>
        <p:spPr>
          <a:xfrm>
            <a:off x="904200" y="950375"/>
            <a:ext cx="73356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904200" y="2226300"/>
            <a:ext cx="7335600" cy="26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67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">
  <p:cSld name="CUSTOM_3_1">
    <p:bg>
      <p:bgPr>
        <a:gradFill>
          <a:gsLst>
            <a:gs pos="0">
              <a:srgbClr val="EF5757"/>
            </a:gs>
            <a:gs pos="100000">
              <a:srgbClr val="E97414"/>
            </a:gs>
          </a:gsLst>
          <a:lin ang="0" scaled="0"/>
        </a:gra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/>
        </p:nvSpPr>
        <p:spPr>
          <a:xfrm>
            <a:off x="6144255" y="4833300"/>
            <a:ext cx="2964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© AI4ALL, 2020. May be reproduced with permission. 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67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CUSTOM_5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/>
          <p:nvPr/>
        </p:nvSpPr>
        <p:spPr>
          <a:xfrm rot="10800000">
            <a:off x="6508275" y="25"/>
            <a:ext cx="2668800" cy="2321400"/>
          </a:xfrm>
          <a:prstGeom prst="rtTriangle">
            <a:avLst/>
          </a:prstGeom>
          <a:solidFill>
            <a:srgbClr val="25BD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8"/>
          <p:cNvSpPr/>
          <p:nvPr/>
        </p:nvSpPr>
        <p:spPr>
          <a:xfrm rot="-5400000">
            <a:off x="7197925" y="389225"/>
            <a:ext cx="1422000" cy="1422000"/>
          </a:xfrm>
          <a:prstGeom prst="rtTriangle">
            <a:avLst/>
          </a:prstGeom>
          <a:solidFill>
            <a:srgbClr val="EF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/>
          <p:nvPr/>
        </p:nvSpPr>
        <p:spPr>
          <a:xfrm>
            <a:off x="640080" y="3328775"/>
            <a:ext cx="3871200" cy="467100"/>
          </a:xfrm>
          <a:prstGeom prst="rect">
            <a:avLst/>
          </a:prstGeom>
          <a:solidFill>
            <a:srgbClr val="26BD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8"/>
          <p:cNvSpPr txBox="1"/>
          <p:nvPr/>
        </p:nvSpPr>
        <p:spPr>
          <a:xfrm>
            <a:off x="689975" y="3795875"/>
            <a:ext cx="34755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F5757"/>
                </a:solidFill>
                <a:latin typeface="Fira Sans"/>
                <a:ea typeface="Fira Sans"/>
                <a:cs typeface="Fira Sans"/>
                <a:sym typeface="Fira Sans"/>
              </a:rPr>
              <a:t>Slides adapted from Wells Lucas Santo (AI4ALL)</a:t>
            </a:r>
            <a:endParaRPr sz="1000">
              <a:solidFill>
                <a:srgbClr val="EF5757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640080" y="1214600"/>
            <a:ext cx="6023400" cy="198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1" type="subTitle"/>
          </p:nvPr>
        </p:nvSpPr>
        <p:spPr>
          <a:xfrm>
            <a:off x="734300" y="3419375"/>
            <a:ext cx="3676800" cy="37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" name="Google Shape;43;p8"/>
          <p:cNvSpPr/>
          <p:nvPr/>
        </p:nvSpPr>
        <p:spPr>
          <a:xfrm>
            <a:off x="0" y="4162325"/>
            <a:ext cx="1128000" cy="981300"/>
          </a:xfrm>
          <a:prstGeom prst="rtTriangle">
            <a:avLst/>
          </a:prstGeom>
          <a:solidFill>
            <a:srgbClr val="EF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8"/>
          <p:cNvSpPr/>
          <p:nvPr/>
        </p:nvSpPr>
        <p:spPr>
          <a:xfrm rot="5400000">
            <a:off x="267200" y="4419424"/>
            <a:ext cx="467100" cy="467100"/>
          </a:xfrm>
          <a:prstGeom prst="rtTriangle">
            <a:avLst/>
          </a:prstGeom>
          <a:solidFill>
            <a:srgbClr val="26BD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CUSTOM_4_1_2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rot="10800000">
            <a:off x="8335575" y="100"/>
            <a:ext cx="841500" cy="732000"/>
          </a:xfrm>
          <a:prstGeom prst="rtTriangle">
            <a:avLst/>
          </a:prstGeom>
          <a:solidFill>
            <a:srgbClr val="26BD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-6506800">
            <a:off x="8419655" y="134332"/>
            <a:ext cx="463622" cy="463622"/>
          </a:xfrm>
          <a:prstGeom prst="rtTriangle">
            <a:avLst/>
          </a:prstGeom>
          <a:solidFill>
            <a:srgbClr val="EF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/>
        </p:nvSpPr>
        <p:spPr>
          <a:xfrm>
            <a:off x="0" y="4874650"/>
            <a:ext cx="91440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arala"/>
                <a:ea typeface="Sarala"/>
                <a:cs typeface="Sarala"/>
                <a:sym typeface="Sarala"/>
              </a:rPr>
              <a:t>© AI4ALL, 2019. May be reproduced with permission. </a:t>
            </a:r>
            <a:endParaRPr sz="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49" name="Google Shape;49;p9"/>
          <p:cNvSpPr/>
          <p:nvPr/>
        </p:nvSpPr>
        <p:spPr>
          <a:xfrm>
            <a:off x="0" y="4162325"/>
            <a:ext cx="1128000" cy="981300"/>
          </a:xfrm>
          <a:prstGeom prst="rtTriangle">
            <a:avLst/>
          </a:prstGeom>
          <a:solidFill>
            <a:srgbClr val="EF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267200" y="4419424"/>
            <a:ext cx="467100" cy="467100"/>
          </a:xfrm>
          <a:prstGeom prst="rtTriangle">
            <a:avLst/>
          </a:prstGeom>
          <a:solidFill>
            <a:srgbClr val="26BD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1">
  <p:cSld name="CUSTOM_3_1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/>
          <p:nvPr/>
        </p:nvSpPr>
        <p:spPr>
          <a:xfrm>
            <a:off x="-37175" y="-24800"/>
            <a:ext cx="9202800" cy="5222400"/>
          </a:xfrm>
          <a:prstGeom prst="rect">
            <a:avLst/>
          </a:prstGeom>
          <a:solidFill>
            <a:srgbClr val="26BD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0"/>
          <p:cNvSpPr/>
          <p:nvPr/>
        </p:nvSpPr>
        <p:spPr>
          <a:xfrm rot="10800000">
            <a:off x="7299625" y="-24800"/>
            <a:ext cx="1866000" cy="1621500"/>
          </a:xfrm>
          <a:prstGeom prst="rtTriangle">
            <a:avLst/>
          </a:prstGeom>
          <a:solidFill>
            <a:srgbClr val="EF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-37175" y="3429300"/>
            <a:ext cx="2058300" cy="1790400"/>
          </a:xfrm>
          <a:prstGeom prst="rtTriangle">
            <a:avLst/>
          </a:prstGeom>
          <a:solidFill>
            <a:srgbClr val="EF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/>
          <p:nvPr/>
        </p:nvSpPr>
        <p:spPr>
          <a:xfrm rot="-5400000">
            <a:off x="231275" y="3574000"/>
            <a:ext cx="851400" cy="8514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0"/>
          <p:cNvSpPr/>
          <p:nvPr/>
        </p:nvSpPr>
        <p:spPr>
          <a:xfrm rot="5400000">
            <a:off x="8042750" y="635750"/>
            <a:ext cx="851400" cy="8514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" name="Google Shape;57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13663" y="4745838"/>
            <a:ext cx="451825" cy="4518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0"/>
          <p:cNvSpPr txBox="1"/>
          <p:nvPr/>
        </p:nvSpPr>
        <p:spPr>
          <a:xfrm>
            <a:off x="3" y="4874650"/>
            <a:ext cx="9144000" cy="1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Sarala"/>
                <a:ea typeface="Sarala"/>
                <a:cs typeface="Sarala"/>
                <a:sym typeface="Sarala"/>
              </a:rPr>
              <a:t>© AI4ALL, 2019. May be reproduced with permission. </a:t>
            </a:r>
            <a:endParaRPr sz="800">
              <a:solidFill>
                <a:srgbClr val="FFFFFF"/>
              </a:solidFill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59" name="Google Shape;59;p10"/>
          <p:cNvSpPr txBox="1"/>
          <p:nvPr>
            <p:ph type="title"/>
          </p:nvPr>
        </p:nvSpPr>
        <p:spPr>
          <a:xfrm>
            <a:off x="1325250" y="2162400"/>
            <a:ext cx="64935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Sarala"/>
                <a:ea typeface="Sarala"/>
                <a:cs typeface="Sarala"/>
                <a:sym typeface="Saral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67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19.xml"/><Relationship Id="rId1" Type="http://schemas.openxmlformats.org/officeDocument/2006/relationships/image" Target="../media/image7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1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6" y="345094"/>
            <a:ext cx="74418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3000"/>
              <a:buFont typeface="Rubik Light"/>
              <a:buNone/>
              <a:defRPr i="0" sz="3000" u="none" cap="none" strike="noStrike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83006"/>
            <a:ext cx="82296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marR="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  <a:defRPr i="0" sz="2000" u="none" cap="none" strike="noStrike">
                <a:latin typeface="Roboto"/>
                <a:ea typeface="Roboto"/>
                <a:cs typeface="Roboto"/>
                <a:sym typeface="Roboto"/>
              </a:defRPr>
            </a:lvl1pPr>
            <a:lvl2pPr indent="-355600" lvl="1" marL="914400" marR="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○"/>
              <a:defRPr i="0" sz="2000" u="none" cap="none" strike="noStrike"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■"/>
              <a:defRPr i="0" sz="2000" u="none" cap="none" strike="noStrike">
                <a:latin typeface="Roboto"/>
                <a:ea typeface="Roboto"/>
                <a:cs typeface="Roboto"/>
                <a:sym typeface="Roboto"/>
              </a:defRPr>
            </a:lvl3pPr>
            <a:lvl4pPr indent="-355600" lvl="3" marL="1828800" marR="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  <a:defRPr i="0" sz="2000" u="none" cap="none" strike="noStrike">
                <a:latin typeface="Roboto"/>
                <a:ea typeface="Roboto"/>
                <a:cs typeface="Roboto"/>
                <a:sym typeface="Roboto"/>
              </a:defRPr>
            </a:lvl4pPr>
            <a:lvl5pPr indent="-355600" lvl="4" marL="2286000" marR="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○"/>
              <a:defRPr i="0" sz="2000" u="none" cap="none" strike="noStrike">
                <a:latin typeface="Roboto"/>
                <a:ea typeface="Roboto"/>
                <a:cs typeface="Roboto"/>
                <a:sym typeface="Roboto"/>
              </a:defRPr>
            </a:lvl5pPr>
            <a:lvl6pPr indent="-355600" lvl="5" marL="2743200" marR="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■"/>
              <a:defRPr i="0" sz="2000" u="none" cap="none" strike="noStrike">
                <a:latin typeface="Roboto"/>
                <a:ea typeface="Roboto"/>
                <a:cs typeface="Roboto"/>
                <a:sym typeface="Roboto"/>
              </a:defRPr>
            </a:lvl6pPr>
            <a:lvl7pPr indent="-355600" lvl="6" marL="3200400" marR="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  <a:defRPr i="0" sz="2000" u="none" cap="none" strike="noStrike">
                <a:latin typeface="Roboto"/>
                <a:ea typeface="Roboto"/>
                <a:cs typeface="Roboto"/>
                <a:sym typeface="Roboto"/>
              </a:defRPr>
            </a:lvl7pPr>
            <a:lvl8pPr indent="-355600" lvl="7" marL="3657600" marR="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○"/>
              <a:defRPr i="0" sz="2000" u="none" cap="none" strike="noStrike">
                <a:latin typeface="Roboto"/>
                <a:ea typeface="Roboto"/>
                <a:cs typeface="Roboto"/>
                <a:sym typeface="Roboto"/>
              </a:defRPr>
            </a:lvl8pPr>
            <a:lvl9pPr indent="-355600" lvl="8" marL="4114800" marR="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■"/>
              <a:defRPr i="0" sz="2000" u="none" cap="none" strike="noStrike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>
            <p:ph type="title"/>
          </p:nvPr>
        </p:nvSpPr>
        <p:spPr>
          <a:xfrm>
            <a:off x="457206" y="345094"/>
            <a:ext cx="74418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25BDC4"/>
              </a:buClr>
              <a:buSzPts val="2800"/>
              <a:buFont typeface="Rubik Light"/>
              <a:buNone/>
              <a:defRPr i="0" sz="2800" u="none" cap="none" strike="noStrike">
                <a:solidFill>
                  <a:srgbClr val="25BDC4"/>
                </a:solidFill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62" name="Google Shape;62;p11"/>
          <p:cNvSpPr txBox="1"/>
          <p:nvPr>
            <p:ph idx="1" type="body"/>
          </p:nvPr>
        </p:nvSpPr>
        <p:spPr>
          <a:xfrm>
            <a:off x="457200" y="1183006"/>
            <a:ext cx="8229600" cy="1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None/>
              <a:defRPr i="0" sz="1700" u="none" cap="none" strike="noStrike"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None/>
              <a:defRPr i="0" sz="1700" u="none" cap="none" strike="noStrike"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None/>
              <a:defRPr i="0" sz="1700" u="none" cap="none" strike="noStrike"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None/>
              <a:defRPr i="0" sz="1700" u="none" cap="none" strike="noStrike"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None/>
              <a:defRPr i="0" sz="1700" u="none" cap="none" strike="noStrike"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None/>
              <a:defRPr i="0" sz="1700" u="none" cap="none" strike="noStrike">
                <a:latin typeface="Roboto"/>
                <a:ea typeface="Roboto"/>
                <a:cs typeface="Roboto"/>
                <a:sym typeface="Roboto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None/>
              <a:defRPr i="0" sz="1700" u="none" cap="none" strike="noStrike">
                <a:latin typeface="Roboto"/>
                <a:ea typeface="Roboto"/>
                <a:cs typeface="Roboto"/>
                <a:sym typeface="Roboto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None/>
              <a:defRPr i="0" sz="1700" u="none" cap="none" strike="noStrike">
                <a:latin typeface="Roboto"/>
                <a:ea typeface="Roboto"/>
                <a:cs typeface="Roboto"/>
                <a:sym typeface="Roboto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None/>
              <a:defRPr i="0" sz="1700" u="none" cap="none" strike="noStrike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63" name="Google Shape;63;p1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734533" y="4768453"/>
            <a:ext cx="284451" cy="23350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 txBox="1"/>
          <p:nvPr/>
        </p:nvSpPr>
        <p:spPr>
          <a:xfrm>
            <a:off x="100098" y="4885205"/>
            <a:ext cx="3750600" cy="1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© AI4ALL, 2018. May be reproduced with permission. </a:t>
            </a:r>
            <a:endParaRPr sz="1000"/>
          </a:p>
        </p:txBody>
      </p:sp>
      <p:pic>
        <p:nvPicPr>
          <p:cNvPr id="65" name="Google Shape;6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727186" y="4768453"/>
            <a:ext cx="291798" cy="23953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cs.stanford.edu/people/abisee/tutorial/bfsdfs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4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4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4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4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4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7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hyperlink" Target="http://www.youtube.com/watch?v=DlkMs4ZHHr8" TargetMode="External"/><Relationship Id="rId4" Type="http://schemas.openxmlformats.org/officeDocument/2006/relationships/image" Target="../media/image16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8.png"/><Relationship Id="rId4" Type="http://schemas.openxmlformats.org/officeDocument/2006/relationships/image" Target="../media/image15.jp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5"/>
          <p:cNvSpPr txBox="1"/>
          <p:nvPr/>
        </p:nvSpPr>
        <p:spPr>
          <a:xfrm>
            <a:off x="1971300" y="1483650"/>
            <a:ext cx="5201400" cy="21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>
                <a:solidFill>
                  <a:srgbClr val="4BB8B4"/>
                </a:solidFill>
                <a:latin typeface="Rubik Light"/>
                <a:ea typeface="Rubik Light"/>
                <a:cs typeface="Rubik Light"/>
                <a:sym typeface="Rubik Light"/>
              </a:rPr>
              <a:t>Graphs 2</a:t>
            </a:r>
            <a:endParaRPr sz="5300">
              <a:solidFill>
                <a:srgbClr val="4BB8B4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309" name="Google Shape;309;p25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4"/>
          <p:cNvSpPr txBox="1"/>
          <p:nvPr>
            <p:ph type="title"/>
          </p:nvPr>
        </p:nvSpPr>
        <p:spPr>
          <a:xfrm>
            <a:off x="1547100" y="222575"/>
            <a:ext cx="60498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In Action</a:t>
            </a:r>
            <a:endParaRPr/>
          </a:p>
        </p:txBody>
      </p:sp>
      <p:pic>
        <p:nvPicPr>
          <p:cNvPr id="458" name="Google Shape;45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9125" y="1061900"/>
            <a:ext cx="4952500" cy="3595049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34"/>
          <p:cNvSpPr txBox="1"/>
          <p:nvPr/>
        </p:nvSpPr>
        <p:spPr>
          <a:xfrm>
            <a:off x="2551176" y="4450625"/>
            <a:ext cx="34983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Explore all nodes 3 edges away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460" name="Google Shape;460;p34"/>
          <p:cNvSpPr txBox="1"/>
          <p:nvPr/>
        </p:nvSpPr>
        <p:spPr>
          <a:xfrm>
            <a:off x="76200" y="1410450"/>
            <a:ext cx="2277900" cy="24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How does this help us find the shortest path from one node to another? 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(Hint: What’s the shortest distance from A to D?)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461" name="Google Shape;461;p34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5"/>
          <p:cNvSpPr txBox="1"/>
          <p:nvPr/>
        </p:nvSpPr>
        <p:spPr>
          <a:xfrm>
            <a:off x="1670400" y="2107350"/>
            <a:ext cx="5803200" cy="9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arala"/>
                <a:ea typeface="Sarala"/>
                <a:cs typeface="Sarala"/>
                <a:sym typeface="Sarala"/>
              </a:rPr>
              <a:t>How can we write clearly defined steps (an algorithm) to perform BFS?</a:t>
            </a:r>
            <a:endParaRPr sz="24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467" name="Google Shape;467;p35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6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BFS Algorithm</a:t>
            </a:r>
            <a:endParaRPr/>
          </a:p>
        </p:txBody>
      </p:sp>
      <p:sp>
        <p:nvSpPr>
          <p:cNvPr id="473" name="Google Shape;473;p36"/>
          <p:cNvSpPr txBox="1"/>
          <p:nvPr>
            <p:ph idx="1" type="body"/>
          </p:nvPr>
        </p:nvSpPr>
        <p:spPr>
          <a:xfrm>
            <a:off x="1117425" y="1573850"/>
            <a:ext cx="7340400" cy="30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Pick your source node and mark it as </a:t>
            </a:r>
            <a:r>
              <a:rPr lang="en"/>
              <a:t>seen</a:t>
            </a:r>
            <a:endParaRPr/>
          </a:p>
        </p:txBody>
      </p:sp>
      <p:sp>
        <p:nvSpPr>
          <p:cNvPr id="474" name="Google Shape;474;p36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0450" y="915499"/>
            <a:ext cx="5208749" cy="3635274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37"/>
          <p:cNvSpPr txBox="1"/>
          <p:nvPr>
            <p:ph type="title"/>
          </p:nvPr>
        </p:nvSpPr>
        <p:spPr>
          <a:xfrm>
            <a:off x="1078325" y="4336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481" name="Google Shape;481;p37"/>
          <p:cNvSpPr txBox="1"/>
          <p:nvPr/>
        </p:nvSpPr>
        <p:spPr>
          <a:xfrm>
            <a:off x="978375" y="999150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482" name="Google Shape;482;p37"/>
          <p:cNvSpPr txBox="1"/>
          <p:nvPr/>
        </p:nvSpPr>
        <p:spPr>
          <a:xfrm>
            <a:off x="978375" y="1929500"/>
            <a:ext cx="2219400" cy="21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483" name="Google Shape;483;p37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8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BFS Algorithm</a:t>
            </a:r>
            <a:endParaRPr/>
          </a:p>
        </p:txBody>
      </p:sp>
      <p:sp>
        <p:nvSpPr>
          <p:cNvPr id="489" name="Google Shape;489;p38"/>
          <p:cNvSpPr txBox="1"/>
          <p:nvPr>
            <p:ph idx="1" type="body"/>
          </p:nvPr>
        </p:nvSpPr>
        <p:spPr>
          <a:xfrm>
            <a:off x="1117425" y="1573850"/>
            <a:ext cx="7340400" cy="30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Pick your source node and mark it as seen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Look at each of its adjacent nodes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i="1" lang="en"/>
              <a:t>If that adjacent node has not been seen before</a:t>
            </a:r>
            <a:r>
              <a:rPr lang="en"/>
              <a:t>, push it onto the </a:t>
            </a:r>
            <a:r>
              <a:rPr b="1" lang="en"/>
              <a:t>queue</a:t>
            </a:r>
            <a:r>
              <a:rPr lang="en"/>
              <a:t> and mark it as seen</a:t>
            </a:r>
            <a:endParaRPr/>
          </a:p>
        </p:txBody>
      </p:sp>
      <p:sp>
        <p:nvSpPr>
          <p:cNvPr id="490" name="Google Shape;490;p38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0450" y="915499"/>
            <a:ext cx="5208749" cy="3635274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39"/>
          <p:cNvSpPr txBox="1"/>
          <p:nvPr>
            <p:ph type="title"/>
          </p:nvPr>
        </p:nvSpPr>
        <p:spPr>
          <a:xfrm>
            <a:off x="1133225" y="339525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497" name="Google Shape;497;p39"/>
          <p:cNvSpPr txBox="1"/>
          <p:nvPr/>
        </p:nvSpPr>
        <p:spPr>
          <a:xfrm>
            <a:off x="992750" y="975000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498" name="Google Shape;498;p39"/>
          <p:cNvSpPr txBox="1"/>
          <p:nvPr/>
        </p:nvSpPr>
        <p:spPr>
          <a:xfrm>
            <a:off x="992750" y="1975275"/>
            <a:ext cx="2456100" cy="21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B C E F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499" name="Google Shape;49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1538" y="913475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39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0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BFS Algorithm</a:t>
            </a:r>
            <a:endParaRPr/>
          </a:p>
        </p:txBody>
      </p:sp>
      <p:sp>
        <p:nvSpPr>
          <p:cNvPr id="506" name="Google Shape;506;p40"/>
          <p:cNvSpPr txBox="1"/>
          <p:nvPr>
            <p:ph idx="1" type="body"/>
          </p:nvPr>
        </p:nvSpPr>
        <p:spPr>
          <a:xfrm>
            <a:off x="1117425" y="1573850"/>
            <a:ext cx="7340400" cy="30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Pick your source node and mark it as seen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Look at each of its adjacent nodes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i="1" lang="en"/>
              <a:t>If that adjacent node has not been seen before</a:t>
            </a:r>
            <a:r>
              <a:rPr lang="en"/>
              <a:t>, push it onto the </a:t>
            </a:r>
            <a:r>
              <a:rPr b="1" lang="en"/>
              <a:t>queue</a:t>
            </a:r>
            <a:r>
              <a:rPr lang="en"/>
              <a:t> and mark it as seen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Pop the node that’s at the front of the queue</a:t>
            </a:r>
            <a:endParaRPr/>
          </a:p>
        </p:txBody>
      </p:sp>
      <p:sp>
        <p:nvSpPr>
          <p:cNvPr id="507" name="Google Shape;507;p40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1"/>
          <p:cNvSpPr txBox="1"/>
          <p:nvPr>
            <p:ph type="title"/>
          </p:nvPr>
        </p:nvSpPr>
        <p:spPr>
          <a:xfrm>
            <a:off x="1109700" y="4258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513" name="Google Shape;513;p41"/>
          <p:cNvSpPr txBox="1"/>
          <p:nvPr/>
        </p:nvSpPr>
        <p:spPr>
          <a:xfrm>
            <a:off x="992750" y="1163800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514" name="Google Shape;514;p41"/>
          <p:cNvSpPr txBox="1"/>
          <p:nvPr/>
        </p:nvSpPr>
        <p:spPr>
          <a:xfrm>
            <a:off x="1109700" y="1983125"/>
            <a:ext cx="2456100" cy="23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C E F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Popped Node: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B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515" name="Google Shape;51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6563" y="1163800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41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2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BFS Algorithm</a:t>
            </a:r>
            <a:endParaRPr/>
          </a:p>
        </p:txBody>
      </p:sp>
      <p:sp>
        <p:nvSpPr>
          <p:cNvPr id="522" name="Google Shape;522;p42"/>
          <p:cNvSpPr txBox="1"/>
          <p:nvPr>
            <p:ph idx="1" type="body"/>
          </p:nvPr>
        </p:nvSpPr>
        <p:spPr>
          <a:xfrm>
            <a:off x="1117425" y="1471925"/>
            <a:ext cx="7340400" cy="30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Pick your source node and mark it as seen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Look at each of its adjacent nodes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i="1" lang="en"/>
              <a:t>If that adjacent node has not been seen before</a:t>
            </a:r>
            <a:r>
              <a:rPr lang="en"/>
              <a:t>, push it onto the </a:t>
            </a:r>
            <a:r>
              <a:rPr b="1" lang="en"/>
              <a:t>queue</a:t>
            </a:r>
            <a:r>
              <a:rPr lang="en"/>
              <a:t> and mark it as seen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Pop the node that’s at the front of the queue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Repeat step 2 and 3 with the popped node, until: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/>
              <a:t>There are no more nodes in the queue, or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/>
              <a:t>You’ve found the target node you were looking for</a:t>
            </a:r>
            <a:endParaRPr/>
          </a:p>
        </p:txBody>
      </p:sp>
      <p:sp>
        <p:nvSpPr>
          <p:cNvPr id="523" name="Google Shape;523;p42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3"/>
          <p:cNvSpPr txBox="1"/>
          <p:nvPr>
            <p:ph type="title"/>
          </p:nvPr>
        </p:nvSpPr>
        <p:spPr>
          <a:xfrm>
            <a:off x="1031275" y="566925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529" name="Google Shape;529;p43"/>
          <p:cNvSpPr txBox="1"/>
          <p:nvPr/>
        </p:nvSpPr>
        <p:spPr>
          <a:xfrm>
            <a:off x="992750" y="1157475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530" name="Google Shape;530;p43"/>
          <p:cNvSpPr txBox="1"/>
          <p:nvPr/>
        </p:nvSpPr>
        <p:spPr>
          <a:xfrm>
            <a:off x="992750" y="2006625"/>
            <a:ext cx="2456100" cy="23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C E F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Popped Node: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B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531" name="Google Shape;53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0538" y="1157475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43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6"/>
          <p:cNvSpPr txBox="1"/>
          <p:nvPr>
            <p:ph idx="1" type="body"/>
          </p:nvPr>
        </p:nvSpPr>
        <p:spPr>
          <a:xfrm>
            <a:off x="457200" y="959575"/>
            <a:ext cx="6050400" cy="334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saw graphs: nodes and edges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saw how they may be relevant for our drones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saw some data structures for working with graphs, like queues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p26"/>
          <p:cNvSpPr txBox="1"/>
          <p:nvPr>
            <p:ph type="title"/>
          </p:nvPr>
        </p:nvSpPr>
        <p:spPr>
          <a:xfrm>
            <a:off x="457206" y="345094"/>
            <a:ext cx="7441800" cy="36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Recap: Graphs 1</a:t>
            </a:r>
            <a:endParaRPr/>
          </a:p>
        </p:txBody>
      </p:sp>
      <p:pic>
        <p:nvPicPr>
          <p:cNvPr id="316" name="Google Shape;3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4224" y="145563"/>
            <a:ext cx="3165051" cy="2973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8585" y="2578201"/>
            <a:ext cx="2690569" cy="22270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8" name="Google Shape;318;p26"/>
          <p:cNvCxnSpPr/>
          <p:nvPr/>
        </p:nvCxnSpPr>
        <p:spPr>
          <a:xfrm>
            <a:off x="3699433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26"/>
          <p:cNvCxnSpPr/>
          <p:nvPr/>
        </p:nvCxnSpPr>
        <p:spPr>
          <a:xfrm>
            <a:off x="3829126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26"/>
          <p:cNvCxnSpPr/>
          <p:nvPr/>
        </p:nvCxnSpPr>
        <p:spPr>
          <a:xfrm>
            <a:off x="3958819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26"/>
          <p:cNvCxnSpPr/>
          <p:nvPr/>
        </p:nvCxnSpPr>
        <p:spPr>
          <a:xfrm>
            <a:off x="4088511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26"/>
          <p:cNvCxnSpPr/>
          <p:nvPr/>
        </p:nvCxnSpPr>
        <p:spPr>
          <a:xfrm>
            <a:off x="4218204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26"/>
          <p:cNvCxnSpPr/>
          <p:nvPr/>
        </p:nvCxnSpPr>
        <p:spPr>
          <a:xfrm>
            <a:off x="4347897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26"/>
          <p:cNvCxnSpPr/>
          <p:nvPr/>
        </p:nvCxnSpPr>
        <p:spPr>
          <a:xfrm>
            <a:off x="4477589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p26"/>
          <p:cNvCxnSpPr/>
          <p:nvPr/>
        </p:nvCxnSpPr>
        <p:spPr>
          <a:xfrm>
            <a:off x="4607282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26"/>
          <p:cNvCxnSpPr/>
          <p:nvPr/>
        </p:nvCxnSpPr>
        <p:spPr>
          <a:xfrm>
            <a:off x="4736974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26"/>
          <p:cNvCxnSpPr/>
          <p:nvPr/>
        </p:nvCxnSpPr>
        <p:spPr>
          <a:xfrm>
            <a:off x="4866667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26"/>
          <p:cNvCxnSpPr/>
          <p:nvPr/>
        </p:nvCxnSpPr>
        <p:spPr>
          <a:xfrm>
            <a:off x="4996360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" name="Google Shape;329;p26"/>
          <p:cNvCxnSpPr/>
          <p:nvPr/>
        </p:nvCxnSpPr>
        <p:spPr>
          <a:xfrm>
            <a:off x="5126052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" name="Google Shape;330;p26"/>
          <p:cNvCxnSpPr/>
          <p:nvPr/>
        </p:nvCxnSpPr>
        <p:spPr>
          <a:xfrm>
            <a:off x="5255745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p26"/>
          <p:cNvCxnSpPr/>
          <p:nvPr/>
        </p:nvCxnSpPr>
        <p:spPr>
          <a:xfrm>
            <a:off x="5385437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26"/>
          <p:cNvCxnSpPr/>
          <p:nvPr/>
        </p:nvCxnSpPr>
        <p:spPr>
          <a:xfrm>
            <a:off x="5515130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26"/>
          <p:cNvCxnSpPr/>
          <p:nvPr/>
        </p:nvCxnSpPr>
        <p:spPr>
          <a:xfrm>
            <a:off x="5644823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26"/>
          <p:cNvCxnSpPr/>
          <p:nvPr/>
        </p:nvCxnSpPr>
        <p:spPr>
          <a:xfrm>
            <a:off x="5774515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26"/>
          <p:cNvCxnSpPr/>
          <p:nvPr/>
        </p:nvCxnSpPr>
        <p:spPr>
          <a:xfrm>
            <a:off x="5904208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26"/>
          <p:cNvCxnSpPr/>
          <p:nvPr/>
        </p:nvCxnSpPr>
        <p:spPr>
          <a:xfrm>
            <a:off x="6033900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26"/>
          <p:cNvCxnSpPr/>
          <p:nvPr/>
        </p:nvCxnSpPr>
        <p:spPr>
          <a:xfrm>
            <a:off x="6163593" y="2492175"/>
            <a:ext cx="0" cy="2405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26"/>
          <p:cNvCxnSpPr/>
          <p:nvPr/>
        </p:nvCxnSpPr>
        <p:spPr>
          <a:xfrm>
            <a:off x="3412703" y="2704621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p26"/>
          <p:cNvCxnSpPr/>
          <p:nvPr/>
        </p:nvCxnSpPr>
        <p:spPr>
          <a:xfrm>
            <a:off x="3412703" y="2852957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p26"/>
          <p:cNvCxnSpPr/>
          <p:nvPr/>
        </p:nvCxnSpPr>
        <p:spPr>
          <a:xfrm>
            <a:off x="3455934" y="3001293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p26"/>
          <p:cNvCxnSpPr/>
          <p:nvPr/>
        </p:nvCxnSpPr>
        <p:spPr>
          <a:xfrm>
            <a:off x="3455934" y="3149629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26"/>
          <p:cNvCxnSpPr/>
          <p:nvPr/>
        </p:nvCxnSpPr>
        <p:spPr>
          <a:xfrm>
            <a:off x="3455934" y="3297965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26"/>
          <p:cNvCxnSpPr/>
          <p:nvPr/>
        </p:nvCxnSpPr>
        <p:spPr>
          <a:xfrm>
            <a:off x="3499164" y="3446301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26"/>
          <p:cNvCxnSpPr/>
          <p:nvPr/>
        </p:nvCxnSpPr>
        <p:spPr>
          <a:xfrm>
            <a:off x="3499164" y="3594637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26"/>
          <p:cNvCxnSpPr/>
          <p:nvPr/>
        </p:nvCxnSpPr>
        <p:spPr>
          <a:xfrm>
            <a:off x="3499164" y="3742973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p26"/>
          <p:cNvCxnSpPr/>
          <p:nvPr/>
        </p:nvCxnSpPr>
        <p:spPr>
          <a:xfrm>
            <a:off x="3542395" y="3891309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26"/>
          <p:cNvCxnSpPr/>
          <p:nvPr/>
        </p:nvCxnSpPr>
        <p:spPr>
          <a:xfrm>
            <a:off x="3499164" y="4039646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26"/>
          <p:cNvCxnSpPr/>
          <p:nvPr/>
        </p:nvCxnSpPr>
        <p:spPr>
          <a:xfrm>
            <a:off x="3542395" y="4138536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26"/>
          <p:cNvCxnSpPr/>
          <p:nvPr/>
        </p:nvCxnSpPr>
        <p:spPr>
          <a:xfrm>
            <a:off x="3542395" y="4286872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p26"/>
          <p:cNvCxnSpPr/>
          <p:nvPr/>
        </p:nvCxnSpPr>
        <p:spPr>
          <a:xfrm>
            <a:off x="3542395" y="4435208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p26"/>
          <p:cNvCxnSpPr/>
          <p:nvPr/>
        </p:nvCxnSpPr>
        <p:spPr>
          <a:xfrm>
            <a:off x="3542395" y="4583544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p26"/>
          <p:cNvCxnSpPr/>
          <p:nvPr/>
        </p:nvCxnSpPr>
        <p:spPr>
          <a:xfrm>
            <a:off x="3542395" y="4731880"/>
            <a:ext cx="3010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3" name="Google Shape;353;p26"/>
          <p:cNvSpPr/>
          <p:nvPr/>
        </p:nvSpPr>
        <p:spPr>
          <a:xfrm>
            <a:off x="4503545" y="3797383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6"/>
          <p:cNvSpPr/>
          <p:nvPr/>
        </p:nvSpPr>
        <p:spPr>
          <a:xfrm>
            <a:off x="4503545" y="3649047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6"/>
          <p:cNvSpPr/>
          <p:nvPr/>
        </p:nvSpPr>
        <p:spPr>
          <a:xfrm>
            <a:off x="4633237" y="3649047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26"/>
          <p:cNvSpPr/>
          <p:nvPr/>
        </p:nvSpPr>
        <p:spPr>
          <a:xfrm>
            <a:off x="4633237" y="3797383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26"/>
          <p:cNvSpPr/>
          <p:nvPr/>
        </p:nvSpPr>
        <p:spPr>
          <a:xfrm>
            <a:off x="4373852" y="3797383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6"/>
          <p:cNvSpPr/>
          <p:nvPr/>
        </p:nvSpPr>
        <p:spPr>
          <a:xfrm>
            <a:off x="4244159" y="3797383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6"/>
          <p:cNvSpPr/>
          <p:nvPr/>
        </p:nvSpPr>
        <p:spPr>
          <a:xfrm>
            <a:off x="4114467" y="3797383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6"/>
          <p:cNvSpPr/>
          <p:nvPr/>
        </p:nvSpPr>
        <p:spPr>
          <a:xfrm>
            <a:off x="4503545" y="3500711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26"/>
          <p:cNvSpPr/>
          <p:nvPr/>
        </p:nvSpPr>
        <p:spPr>
          <a:xfrm>
            <a:off x="4633237" y="3500711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6"/>
          <p:cNvSpPr/>
          <p:nvPr/>
        </p:nvSpPr>
        <p:spPr>
          <a:xfrm>
            <a:off x="4633237" y="3352375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6"/>
          <p:cNvSpPr/>
          <p:nvPr/>
        </p:nvSpPr>
        <p:spPr>
          <a:xfrm>
            <a:off x="4633237" y="3204039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6"/>
          <p:cNvSpPr/>
          <p:nvPr/>
        </p:nvSpPr>
        <p:spPr>
          <a:xfrm>
            <a:off x="4762930" y="3204039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26"/>
          <p:cNvSpPr/>
          <p:nvPr/>
        </p:nvSpPr>
        <p:spPr>
          <a:xfrm>
            <a:off x="4633237" y="3055703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6"/>
          <p:cNvSpPr/>
          <p:nvPr/>
        </p:nvSpPr>
        <p:spPr>
          <a:xfrm>
            <a:off x="4762930" y="3055703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6"/>
          <p:cNvSpPr/>
          <p:nvPr/>
        </p:nvSpPr>
        <p:spPr>
          <a:xfrm>
            <a:off x="4762930" y="2907367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6"/>
          <p:cNvSpPr/>
          <p:nvPr/>
        </p:nvSpPr>
        <p:spPr>
          <a:xfrm>
            <a:off x="4762930" y="2759031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6"/>
          <p:cNvSpPr/>
          <p:nvPr/>
        </p:nvSpPr>
        <p:spPr>
          <a:xfrm>
            <a:off x="4892622" y="2759031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6"/>
          <p:cNvSpPr/>
          <p:nvPr/>
        </p:nvSpPr>
        <p:spPr>
          <a:xfrm>
            <a:off x="4892622" y="2907367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6"/>
          <p:cNvSpPr/>
          <p:nvPr/>
        </p:nvSpPr>
        <p:spPr>
          <a:xfrm>
            <a:off x="5022315" y="2610695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6"/>
          <p:cNvSpPr/>
          <p:nvPr/>
        </p:nvSpPr>
        <p:spPr>
          <a:xfrm>
            <a:off x="4892622" y="2610695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6"/>
          <p:cNvSpPr/>
          <p:nvPr/>
        </p:nvSpPr>
        <p:spPr>
          <a:xfrm>
            <a:off x="4762930" y="2610695"/>
            <a:ext cx="51900" cy="594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4" name="Google Shape;374;p26"/>
          <p:cNvCxnSpPr>
            <a:stCxn id="373" idx="6"/>
            <a:endCxn id="372" idx="2"/>
          </p:cNvCxnSpPr>
          <p:nvPr/>
        </p:nvCxnSpPr>
        <p:spPr>
          <a:xfrm>
            <a:off x="4814830" y="2640395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p26"/>
          <p:cNvCxnSpPr>
            <a:stCxn id="372" idx="6"/>
            <a:endCxn id="371" idx="2"/>
          </p:cNvCxnSpPr>
          <p:nvPr/>
        </p:nvCxnSpPr>
        <p:spPr>
          <a:xfrm>
            <a:off x="4944522" y="2640395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p26"/>
          <p:cNvCxnSpPr>
            <a:stCxn id="373" idx="4"/>
            <a:endCxn id="368" idx="0"/>
          </p:cNvCxnSpPr>
          <p:nvPr/>
        </p:nvCxnSpPr>
        <p:spPr>
          <a:xfrm>
            <a:off x="4788880" y="2670095"/>
            <a:ext cx="0" cy="888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p26"/>
          <p:cNvCxnSpPr>
            <a:stCxn id="368" idx="4"/>
            <a:endCxn id="367" idx="0"/>
          </p:cNvCxnSpPr>
          <p:nvPr/>
        </p:nvCxnSpPr>
        <p:spPr>
          <a:xfrm>
            <a:off x="4788880" y="2818431"/>
            <a:ext cx="0" cy="88800"/>
          </a:xfrm>
          <a:prstGeom prst="straightConnector1">
            <a:avLst/>
          </a:prstGeom>
          <a:noFill/>
          <a:ln cap="flat" cmpd="sng" w="9525">
            <a:solidFill>
              <a:srgbClr val="1F497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p26"/>
          <p:cNvCxnSpPr/>
          <p:nvPr/>
        </p:nvCxnSpPr>
        <p:spPr>
          <a:xfrm>
            <a:off x="4918578" y="2670068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p26"/>
          <p:cNvCxnSpPr/>
          <p:nvPr/>
        </p:nvCxnSpPr>
        <p:spPr>
          <a:xfrm>
            <a:off x="4918578" y="2818404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p26"/>
          <p:cNvCxnSpPr/>
          <p:nvPr/>
        </p:nvCxnSpPr>
        <p:spPr>
          <a:xfrm>
            <a:off x="4788885" y="2818404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26"/>
          <p:cNvCxnSpPr/>
          <p:nvPr/>
        </p:nvCxnSpPr>
        <p:spPr>
          <a:xfrm>
            <a:off x="4788885" y="2966740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p26"/>
          <p:cNvCxnSpPr/>
          <p:nvPr/>
        </p:nvCxnSpPr>
        <p:spPr>
          <a:xfrm>
            <a:off x="4788885" y="3115076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p26"/>
          <p:cNvCxnSpPr/>
          <p:nvPr/>
        </p:nvCxnSpPr>
        <p:spPr>
          <a:xfrm>
            <a:off x="4659193" y="3115076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p26"/>
          <p:cNvCxnSpPr/>
          <p:nvPr/>
        </p:nvCxnSpPr>
        <p:spPr>
          <a:xfrm>
            <a:off x="4659193" y="3263412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p26"/>
          <p:cNvCxnSpPr/>
          <p:nvPr/>
        </p:nvCxnSpPr>
        <p:spPr>
          <a:xfrm>
            <a:off x="4659193" y="3411748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26"/>
          <p:cNvCxnSpPr/>
          <p:nvPr/>
        </p:nvCxnSpPr>
        <p:spPr>
          <a:xfrm>
            <a:off x="4659193" y="3560084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26"/>
          <p:cNvCxnSpPr/>
          <p:nvPr/>
        </p:nvCxnSpPr>
        <p:spPr>
          <a:xfrm>
            <a:off x="4659193" y="3708420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p26"/>
          <p:cNvCxnSpPr/>
          <p:nvPr/>
        </p:nvCxnSpPr>
        <p:spPr>
          <a:xfrm>
            <a:off x="4529500" y="3708420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26"/>
          <p:cNvCxnSpPr/>
          <p:nvPr/>
        </p:nvCxnSpPr>
        <p:spPr>
          <a:xfrm>
            <a:off x="4529500" y="3560084"/>
            <a:ext cx="0" cy="8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p26"/>
          <p:cNvCxnSpPr/>
          <p:nvPr/>
        </p:nvCxnSpPr>
        <p:spPr>
          <a:xfrm>
            <a:off x="4814841" y="2788717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1" name="Google Shape;391;p26"/>
          <p:cNvCxnSpPr/>
          <p:nvPr/>
        </p:nvCxnSpPr>
        <p:spPr>
          <a:xfrm>
            <a:off x="4814841" y="2937053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2" name="Google Shape;392;p26"/>
          <p:cNvCxnSpPr/>
          <p:nvPr/>
        </p:nvCxnSpPr>
        <p:spPr>
          <a:xfrm>
            <a:off x="4685148" y="3085389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26"/>
          <p:cNvCxnSpPr/>
          <p:nvPr/>
        </p:nvCxnSpPr>
        <p:spPr>
          <a:xfrm>
            <a:off x="4685148" y="3233725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26"/>
          <p:cNvCxnSpPr/>
          <p:nvPr/>
        </p:nvCxnSpPr>
        <p:spPr>
          <a:xfrm>
            <a:off x="4555456" y="3530397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26"/>
          <p:cNvCxnSpPr/>
          <p:nvPr/>
        </p:nvCxnSpPr>
        <p:spPr>
          <a:xfrm>
            <a:off x="4555456" y="3678733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6" name="Google Shape;396;p26"/>
          <p:cNvCxnSpPr/>
          <p:nvPr/>
        </p:nvCxnSpPr>
        <p:spPr>
          <a:xfrm>
            <a:off x="4555456" y="3827069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p26"/>
          <p:cNvCxnSpPr/>
          <p:nvPr/>
        </p:nvCxnSpPr>
        <p:spPr>
          <a:xfrm>
            <a:off x="4425763" y="3827069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p26"/>
          <p:cNvCxnSpPr/>
          <p:nvPr/>
        </p:nvCxnSpPr>
        <p:spPr>
          <a:xfrm>
            <a:off x="4296071" y="3827069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26"/>
          <p:cNvCxnSpPr/>
          <p:nvPr/>
        </p:nvCxnSpPr>
        <p:spPr>
          <a:xfrm>
            <a:off x="4166378" y="3827069"/>
            <a:ext cx="777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0" name="Google Shape;400;p26"/>
          <p:cNvSpPr txBox="1"/>
          <p:nvPr/>
        </p:nvSpPr>
        <p:spPr>
          <a:xfrm>
            <a:off x="326700" y="48500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4"/>
          <p:cNvSpPr txBox="1"/>
          <p:nvPr>
            <p:ph type="title"/>
          </p:nvPr>
        </p:nvSpPr>
        <p:spPr>
          <a:xfrm>
            <a:off x="1062650" y="4885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538" name="Google Shape;538;p44"/>
          <p:cNvSpPr txBox="1"/>
          <p:nvPr/>
        </p:nvSpPr>
        <p:spPr>
          <a:xfrm>
            <a:off x="992750" y="1179475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539" name="Google Shape;539;p44"/>
          <p:cNvSpPr txBox="1"/>
          <p:nvPr/>
        </p:nvSpPr>
        <p:spPr>
          <a:xfrm>
            <a:off x="1062650" y="2053700"/>
            <a:ext cx="2456100" cy="23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E F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Popped Node: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C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540" name="Google Shape;54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0538" y="1023700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44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5"/>
          <p:cNvSpPr txBox="1"/>
          <p:nvPr>
            <p:ph type="title"/>
          </p:nvPr>
        </p:nvSpPr>
        <p:spPr>
          <a:xfrm>
            <a:off x="960725" y="551225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547" name="Google Shape;547;p45"/>
          <p:cNvSpPr txBox="1"/>
          <p:nvPr/>
        </p:nvSpPr>
        <p:spPr>
          <a:xfrm>
            <a:off x="884300" y="1132425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548" name="Google Shape;548;p45"/>
          <p:cNvSpPr txBox="1"/>
          <p:nvPr/>
        </p:nvSpPr>
        <p:spPr>
          <a:xfrm>
            <a:off x="960725" y="2038000"/>
            <a:ext cx="2456100" cy="23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 D(2)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E F D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Popped Node: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C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549" name="Google Shape;54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0763" y="1023700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45"/>
          <p:cNvSpPr/>
          <p:nvPr/>
        </p:nvSpPr>
        <p:spPr>
          <a:xfrm>
            <a:off x="6443500" y="3564164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45"/>
          <p:cNvSpPr txBox="1"/>
          <p:nvPr/>
        </p:nvSpPr>
        <p:spPr>
          <a:xfrm>
            <a:off x="6627600" y="3708289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D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52" name="Google Shape;552;p45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46"/>
          <p:cNvSpPr txBox="1"/>
          <p:nvPr>
            <p:ph type="title"/>
          </p:nvPr>
        </p:nvSpPr>
        <p:spPr>
          <a:xfrm>
            <a:off x="937200" y="535525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558" name="Google Shape;558;p46"/>
          <p:cNvSpPr txBox="1"/>
          <p:nvPr/>
        </p:nvSpPr>
        <p:spPr>
          <a:xfrm>
            <a:off x="899975" y="1171650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559" name="Google Shape;559;p46"/>
          <p:cNvSpPr txBox="1"/>
          <p:nvPr/>
        </p:nvSpPr>
        <p:spPr>
          <a:xfrm>
            <a:off x="899975" y="2045850"/>
            <a:ext cx="2456100" cy="23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 D(2)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F D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Popped Node: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E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560" name="Google Shape;56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1563" y="1055525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561" name="Google Shape;561;p46"/>
          <p:cNvSpPr/>
          <p:nvPr/>
        </p:nvSpPr>
        <p:spPr>
          <a:xfrm>
            <a:off x="6404589" y="3603075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46"/>
          <p:cNvSpPr txBox="1"/>
          <p:nvPr/>
        </p:nvSpPr>
        <p:spPr>
          <a:xfrm>
            <a:off x="6588689" y="3747200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D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63" name="Google Shape;563;p46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7"/>
          <p:cNvSpPr txBox="1"/>
          <p:nvPr>
            <p:ph type="title"/>
          </p:nvPr>
        </p:nvSpPr>
        <p:spPr>
          <a:xfrm>
            <a:off x="901800" y="543375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569" name="Google Shape;569;p47"/>
          <p:cNvSpPr txBox="1"/>
          <p:nvPr/>
        </p:nvSpPr>
        <p:spPr>
          <a:xfrm>
            <a:off x="901800" y="1210850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570" name="Google Shape;570;p47"/>
          <p:cNvSpPr txBox="1"/>
          <p:nvPr/>
        </p:nvSpPr>
        <p:spPr>
          <a:xfrm>
            <a:off x="901800" y="2077200"/>
            <a:ext cx="2456100" cy="23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 D(2)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D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Popped Node: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F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571" name="Google Shape;57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0538" y="1023700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47"/>
          <p:cNvSpPr/>
          <p:nvPr/>
        </p:nvSpPr>
        <p:spPr>
          <a:xfrm>
            <a:off x="6549207" y="3558004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47"/>
          <p:cNvSpPr txBox="1"/>
          <p:nvPr/>
        </p:nvSpPr>
        <p:spPr>
          <a:xfrm>
            <a:off x="6733307" y="3702129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D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74" name="Google Shape;574;p47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8"/>
          <p:cNvSpPr txBox="1"/>
          <p:nvPr>
            <p:ph type="title"/>
          </p:nvPr>
        </p:nvSpPr>
        <p:spPr>
          <a:xfrm>
            <a:off x="1007775" y="512025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580" name="Google Shape;580;p48"/>
          <p:cNvSpPr txBox="1"/>
          <p:nvPr/>
        </p:nvSpPr>
        <p:spPr>
          <a:xfrm>
            <a:off x="954850" y="1187375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581" name="Google Shape;581;p48"/>
          <p:cNvSpPr txBox="1"/>
          <p:nvPr/>
        </p:nvSpPr>
        <p:spPr>
          <a:xfrm>
            <a:off x="954850" y="2061525"/>
            <a:ext cx="2456100" cy="23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 D(2) G(2)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D G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Popped Node: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F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582" name="Google Shape;58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4388" y="1063475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583" name="Google Shape;583;p48"/>
          <p:cNvSpPr/>
          <p:nvPr/>
        </p:nvSpPr>
        <p:spPr>
          <a:xfrm>
            <a:off x="6756082" y="3603075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48"/>
          <p:cNvSpPr txBox="1"/>
          <p:nvPr/>
        </p:nvSpPr>
        <p:spPr>
          <a:xfrm>
            <a:off x="6940182" y="3747200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D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85" name="Google Shape;585;p48"/>
          <p:cNvSpPr/>
          <p:nvPr/>
        </p:nvSpPr>
        <p:spPr>
          <a:xfrm>
            <a:off x="7061000" y="1215875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48"/>
          <p:cNvSpPr txBox="1"/>
          <p:nvPr/>
        </p:nvSpPr>
        <p:spPr>
          <a:xfrm>
            <a:off x="7256000" y="1339775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G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87" name="Google Shape;587;p48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9"/>
          <p:cNvSpPr txBox="1"/>
          <p:nvPr>
            <p:ph type="title"/>
          </p:nvPr>
        </p:nvSpPr>
        <p:spPr>
          <a:xfrm>
            <a:off x="984250" y="551225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593" name="Google Shape;593;p49"/>
          <p:cNvSpPr txBox="1"/>
          <p:nvPr/>
        </p:nvSpPr>
        <p:spPr>
          <a:xfrm>
            <a:off x="984250" y="1126100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594" name="Google Shape;594;p49"/>
          <p:cNvSpPr txBox="1"/>
          <p:nvPr/>
        </p:nvSpPr>
        <p:spPr>
          <a:xfrm>
            <a:off x="984250" y="2155625"/>
            <a:ext cx="2456100" cy="23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 D(2) G(2)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G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Popped Node: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D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595" name="Google Shape;59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1663" y="1126100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49"/>
          <p:cNvSpPr/>
          <p:nvPr/>
        </p:nvSpPr>
        <p:spPr>
          <a:xfrm>
            <a:off x="6693825" y="3671493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49"/>
          <p:cNvSpPr txBox="1"/>
          <p:nvPr/>
        </p:nvSpPr>
        <p:spPr>
          <a:xfrm>
            <a:off x="6877925" y="3815618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D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98" name="Google Shape;598;p49"/>
          <p:cNvSpPr/>
          <p:nvPr/>
        </p:nvSpPr>
        <p:spPr>
          <a:xfrm>
            <a:off x="6992582" y="1276511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49"/>
          <p:cNvSpPr txBox="1"/>
          <p:nvPr/>
        </p:nvSpPr>
        <p:spPr>
          <a:xfrm>
            <a:off x="7187582" y="1400411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G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00" name="Google Shape;600;p49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50"/>
          <p:cNvSpPr txBox="1"/>
          <p:nvPr>
            <p:ph type="title"/>
          </p:nvPr>
        </p:nvSpPr>
        <p:spPr>
          <a:xfrm>
            <a:off x="999925" y="53555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606" name="Google Shape;606;p50"/>
          <p:cNvSpPr txBox="1"/>
          <p:nvPr/>
        </p:nvSpPr>
        <p:spPr>
          <a:xfrm>
            <a:off x="809150" y="1126100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607" name="Google Shape;607;p50"/>
          <p:cNvSpPr txBox="1"/>
          <p:nvPr/>
        </p:nvSpPr>
        <p:spPr>
          <a:xfrm>
            <a:off x="809150" y="1990950"/>
            <a:ext cx="2456100" cy="23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 D(2) G(2)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[empty]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Popped Node: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G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608" name="Google Shape;60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3838" y="1126100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50"/>
          <p:cNvSpPr/>
          <p:nvPr/>
        </p:nvSpPr>
        <p:spPr>
          <a:xfrm>
            <a:off x="6686043" y="3665332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50"/>
          <p:cNvSpPr txBox="1"/>
          <p:nvPr/>
        </p:nvSpPr>
        <p:spPr>
          <a:xfrm>
            <a:off x="6870143" y="3809457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D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11" name="Google Shape;611;p50"/>
          <p:cNvSpPr/>
          <p:nvPr/>
        </p:nvSpPr>
        <p:spPr>
          <a:xfrm>
            <a:off x="6984800" y="1270350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50"/>
          <p:cNvSpPr txBox="1"/>
          <p:nvPr/>
        </p:nvSpPr>
        <p:spPr>
          <a:xfrm>
            <a:off x="7179800" y="1394250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G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13" name="Google Shape;613;p50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51"/>
          <p:cNvSpPr txBox="1"/>
          <p:nvPr>
            <p:ph type="title"/>
          </p:nvPr>
        </p:nvSpPr>
        <p:spPr>
          <a:xfrm>
            <a:off x="992075" y="5277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619" name="Google Shape;619;p51"/>
          <p:cNvSpPr txBox="1"/>
          <p:nvPr/>
        </p:nvSpPr>
        <p:spPr>
          <a:xfrm>
            <a:off x="1025425" y="1247775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620" name="Google Shape;620;p51"/>
          <p:cNvSpPr txBox="1"/>
          <p:nvPr/>
        </p:nvSpPr>
        <p:spPr>
          <a:xfrm>
            <a:off x="992075" y="2022300"/>
            <a:ext cx="2456100" cy="23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 D(2) G(2) H(3)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Popped Node: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G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621" name="Google Shape;62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7113" y="1155875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p51"/>
          <p:cNvSpPr/>
          <p:nvPr/>
        </p:nvSpPr>
        <p:spPr>
          <a:xfrm>
            <a:off x="7849136" y="2777471"/>
            <a:ext cx="727500" cy="7275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51"/>
          <p:cNvSpPr txBox="1"/>
          <p:nvPr/>
        </p:nvSpPr>
        <p:spPr>
          <a:xfrm>
            <a:off x="8044136" y="2901371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H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24" name="Google Shape;624;p51"/>
          <p:cNvSpPr/>
          <p:nvPr/>
        </p:nvSpPr>
        <p:spPr>
          <a:xfrm>
            <a:off x="6824500" y="3702621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51"/>
          <p:cNvSpPr txBox="1"/>
          <p:nvPr/>
        </p:nvSpPr>
        <p:spPr>
          <a:xfrm>
            <a:off x="7008600" y="3846746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D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26" name="Google Shape;626;p51"/>
          <p:cNvSpPr/>
          <p:nvPr/>
        </p:nvSpPr>
        <p:spPr>
          <a:xfrm>
            <a:off x="7115475" y="1307639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51"/>
          <p:cNvSpPr txBox="1"/>
          <p:nvPr/>
        </p:nvSpPr>
        <p:spPr>
          <a:xfrm>
            <a:off x="7310475" y="1431539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G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28" name="Google Shape;628;p51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52"/>
          <p:cNvSpPr txBox="1"/>
          <p:nvPr>
            <p:ph type="title"/>
          </p:nvPr>
        </p:nvSpPr>
        <p:spPr>
          <a:xfrm>
            <a:off x="976400" y="4885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Example</a:t>
            </a:r>
            <a:endParaRPr/>
          </a:p>
        </p:txBody>
      </p:sp>
      <p:sp>
        <p:nvSpPr>
          <p:cNvPr id="634" name="Google Shape;634;p52"/>
          <p:cNvSpPr txBox="1"/>
          <p:nvPr/>
        </p:nvSpPr>
        <p:spPr>
          <a:xfrm>
            <a:off x="976400" y="1187375"/>
            <a:ext cx="2088900" cy="7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Target: 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635" name="Google Shape;635;p52"/>
          <p:cNvSpPr txBox="1"/>
          <p:nvPr/>
        </p:nvSpPr>
        <p:spPr>
          <a:xfrm>
            <a:off x="976400" y="2022325"/>
            <a:ext cx="2456100" cy="25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Seen Nodes: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A (0) B(1) C(1) E(1) F(1) D(2) G(2) H(3)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Queue: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[empty]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Popped Node: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H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pic>
        <p:nvPicPr>
          <p:cNvPr id="636" name="Google Shape;63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038" y="1069625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52"/>
          <p:cNvSpPr/>
          <p:nvPr/>
        </p:nvSpPr>
        <p:spPr>
          <a:xfrm>
            <a:off x="6732736" y="3610857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52"/>
          <p:cNvSpPr txBox="1"/>
          <p:nvPr/>
        </p:nvSpPr>
        <p:spPr>
          <a:xfrm>
            <a:off x="6916836" y="3754982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D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39" name="Google Shape;639;p52"/>
          <p:cNvSpPr/>
          <p:nvPr/>
        </p:nvSpPr>
        <p:spPr>
          <a:xfrm>
            <a:off x="7023711" y="1215875"/>
            <a:ext cx="727500" cy="727500"/>
          </a:xfrm>
          <a:prstGeom prst="ellipse">
            <a:avLst/>
          </a:prstGeom>
          <a:solidFill>
            <a:srgbClr val="8E7C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52"/>
          <p:cNvSpPr txBox="1"/>
          <p:nvPr/>
        </p:nvSpPr>
        <p:spPr>
          <a:xfrm>
            <a:off x="7218711" y="1339775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G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41" name="Google Shape;641;p52"/>
          <p:cNvSpPr/>
          <p:nvPr/>
        </p:nvSpPr>
        <p:spPr>
          <a:xfrm>
            <a:off x="7758993" y="2693489"/>
            <a:ext cx="727500" cy="727500"/>
          </a:xfrm>
          <a:prstGeom prst="ellipse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52"/>
          <p:cNvSpPr txBox="1"/>
          <p:nvPr/>
        </p:nvSpPr>
        <p:spPr>
          <a:xfrm>
            <a:off x="7953993" y="2817389"/>
            <a:ext cx="3375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Varela Round"/>
                <a:ea typeface="Varela Round"/>
                <a:cs typeface="Varela Round"/>
                <a:sym typeface="Varela Round"/>
              </a:rPr>
              <a:t>H</a:t>
            </a:r>
            <a:endParaRPr sz="20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43" name="Google Shape;643;p52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53"/>
          <p:cNvSpPr txBox="1"/>
          <p:nvPr>
            <p:ph type="title"/>
          </p:nvPr>
        </p:nvSpPr>
        <p:spPr>
          <a:xfrm>
            <a:off x="904200" y="950375"/>
            <a:ext cx="73356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649" name="Google Shape;649;p53"/>
          <p:cNvSpPr txBox="1"/>
          <p:nvPr>
            <p:ph idx="1" type="body"/>
          </p:nvPr>
        </p:nvSpPr>
        <p:spPr>
          <a:xfrm>
            <a:off x="1402950" y="2163725"/>
            <a:ext cx="6338100" cy="254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Rubik Light"/>
                <a:ea typeface="Rubik Light"/>
                <a:cs typeface="Rubik Light"/>
                <a:sym typeface="Rubik Light"/>
              </a:rPr>
              <a:t>Take a look at how BFS works, compared to a different search algorithm called DFS:</a:t>
            </a:r>
            <a:endParaRPr sz="2400"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Rubik Light"/>
              <a:ea typeface="Rubik Light"/>
              <a:cs typeface="Rubik Light"/>
              <a:sym typeface="Rubi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u="sng">
                <a:solidFill>
                  <a:schemeClr val="hlink"/>
                </a:solidFill>
                <a:latin typeface="Rubik Light"/>
                <a:ea typeface="Rubik Light"/>
                <a:cs typeface="Rubik Light"/>
                <a:sym typeface="Rubik Light"/>
                <a:hlinkClick r:id="rId3"/>
              </a:rPr>
              <a:t>https://cs.stanford.edu/people/abisee/tutorial/bfsdfs.html</a:t>
            </a:r>
            <a:endParaRPr sz="2400"/>
          </a:p>
        </p:txBody>
      </p:sp>
      <p:sp>
        <p:nvSpPr>
          <p:cNvPr id="650" name="Google Shape;650;p53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7"/>
          <p:cNvSpPr txBox="1"/>
          <p:nvPr>
            <p:ph idx="1" type="body"/>
          </p:nvPr>
        </p:nvSpPr>
        <p:spPr>
          <a:xfrm>
            <a:off x="457200" y="959575"/>
            <a:ext cx="7441800" cy="334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Pathfinding: Search Algorithms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Breadth first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Depth first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Dijkstra’s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These algorithms let us do things search graphs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6" name="Google Shape;406;p27"/>
          <p:cNvSpPr txBox="1"/>
          <p:nvPr>
            <p:ph type="title"/>
          </p:nvPr>
        </p:nvSpPr>
        <p:spPr>
          <a:xfrm>
            <a:off x="457206" y="345094"/>
            <a:ext cx="7441800" cy="36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</a:t>
            </a:r>
            <a:endParaRPr/>
          </a:p>
        </p:txBody>
      </p:sp>
      <p:sp>
        <p:nvSpPr>
          <p:cNvPr id="407" name="Google Shape;407;p27"/>
          <p:cNvSpPr txBox="1"/>
          <p:nvPr/>
        </p:nvSpPr>
        <p:spPr>
          <a:xfrm>
            <a:off x="371350" y="4872825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4"/>
          <p:cNvSpPr txBox="1"/>
          <p:nvPr>
            <p:ph idx="4294967295" type="title"/>
          </p:nvPr>
        </p:nvSpPr>
        <p:spPr>
          <a:xfrm>
            <a:off x="1325250" y="1880675"/>
            <a:ext cx="6493500" cy="153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DIJKSTRA’S</a:t>
            </a:r>
            <a:r>
              <a:rPr lang="en" sz="4800">
                <a:solidFill>
                  <a:srgbClr val="FFFFFF"/>
                </a:solidFill>
              </a:rPr>
              <a:t> SHORTEST PATH ALGORITHM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55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</a:t>
            </a:r>
            <a:endParaRPr/>
          </a:p>
        </p:txBody>
      </p:sp>
      <p:sp>
        <p:nvSpPr>
          <p:cNvPr id="661" name="Google Shape;661;p55"/>
          <p:cNvSpPr txBox="1"/>
          <p:nvPr>
            <p:ph idx="1" type="body"/>
          </p:nvPr>
        </p:nvSpPr>
        <p:spPr>
          <a:xfrm>
            <a:off x="1117425" y="1573850"/>
            <a:ext cx="7340400" cy="30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Extends BFS to find the shortest path in weighted graphs</a:t>
            </a:r>
            <a:endParaRPr/>
          </a:p>
        </p:txBody>
      </p:sp>
      <p:pic>
        <p:nvPicPr>
          <p:cNvPr id="662" name="Google Shape;66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2425" y="2242675"/>
            <a:ext cx="3911350" cy="2683950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Google Shape;663;p55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56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</a:t>
            </a:r>
            <a:endParaRPr/>
          </a:p>
        </p:txBody>
      </p:sp>
      <p:sp>
        <p:nvSpPr>
          <p:cNvPr id="669" name="Google Shape;669;p56"/>
          <p:cNvSpPr txBox="1"/>
          <p:nvPr>
            <p:ph idx="1" type="body"/>
          </p:nvPr>
        </p:nvSpPr>
        <p:spPr>
          <a:xfrm>
            <a:off x="1117425" y="1573850"/>
            <a:ext cx="7340400" cy="30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Extends BFS to find the shortest path in weighted graphs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Question</a:t>
            </a:r>
            <a:r>
              <a:rPr b="1" lang="en">
                <a:solidFill>
                  <a:schemeClr val="dk1"/>
                </a:solidFill>
              </a:rPr>
              <a:t>:</a:t>
            </a:r>
            <a:r>
              <a:rPr lang="en">
                <a:solidFill>
                  <a:schemeClr val="dk1"/>
                </a:solidFill>
              </a:rPr>
              <a:t> what do the weights on a weighted graph represent?</a:t>
            </a:r>
            <a:endParaRPr/>
          </a:p>
        </p:txBody>
      </p:sp>
      <p:pic>
        <p:nvPicPr>
          <p:cNvPr id="670" name="Google Shape;67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9650" y="2529725"/>
            <a:ext cx="3344475" cy="2294975"/>
          </a:xfrm>
          <a:prstGeom prst="rect">
            <a:avLst/>
          </a:prstGeom>
          <a:noFill/>
          <a:ln>
            <a:noFill/>
          </a:ln>
        </p:spPr>
      </p:pic>
      <p:sp>
        <p:nvSpPr>
          <p:cNvPr id="671" name="Google Shape;671;p56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57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Weighted Graphs</a:t>
            </a:r>
            <a:endParaRPr/>
          </a:p>
        </p:txBody>
      </p:sp>
      <p:sp>
        <p:nvSpPr>
          <p:cNvPr id="677" name="Google Shape;677;p57"/>
          <p:cNvSpPr txBox="1"/>
          <p:nvPr>
            <p:ph idx="1" type="body"/>
          </p:nvPr>
        </p:nvSpPr>
        <p:spPr>
          <a:xfrm>
            <a:off x="1117425" y="1573850"/>
            <a:ext cx="7340400" cy="30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Answer</a:t>
            </a:r>
            <a:r>
              <a:rPr b="1" lang="en"/>
              <a:t>:</a:t>
            </a:r>
            <a:r>
              <a:rPr lang="en"/>
              <a:t> It depends! Weights can represent anything, like:</a:t>
            </a:r>
            <a:endParaRPr/>
          </a:p>
          <a:p>
            <a:pPr indent="-127000" lvl="2" marL="647700" rtl="0" algn="l"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/>
              <a:t> physical distance</a:t>
            </a:r>
            <a:endParaRPr/>
          </a:p>
          <a:p>
            <a:pPr indent="-127000" lvl="2" marL="647700" rtl="0" algn="l"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/>
              <a:t> time duration, or </a:t>
            </a:r>
            <a:endParaRPr/>
          </a:p>
          <a:p>
            <a:pPr indent="-127000" lvl="2" marL="647700" rtl="0" algn="l"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/>
              <a:t> monetary costs</a:t>
            </a:r>
            <a:endParaRPr/>
          </a:p>
        </p:txBody>
      </p:sp>
      <p:pic>
        <p:nvPicPr>
          <p:cNvPr id="678" name="Google Shape;67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6925" y="2093450"/>
            <a:ext cx="3500351" cy="2401924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57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58"/>
          <p:cNvSpPr txBox="1"/>
          <p:nvPr>
            <p:ph type="title"/>
          </p:nvPr>
        </p:nvSpPr>
        <p:spPr>
          <a:xfrm>
            <a:off x="959000" y="5042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</a:t>
            </a:r>
            <a:endParaRPr/>
          </a:p>
        </p:txBody>
      </p:sp>
      <p:sp>
        <p:nvSpPr>
          <p:cNvPr id="685" name="Google Shape;685;p58"/>
          <p:cNvSpPr txBox="1"/>
          <p:nvPr>
            <p:ph idx="1" type="body"/>
          </p:nvPr>
        </p:nvSpPr>
        <p:spPr>
          <a:xfrm>
            <a:off x="959000" y="1092850"/>
            <a:ext cx="6859800" cy="374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</a:t>
            </a:r>
            <a:r>
              <a:rPr i="1" lang="en"/>
              <a:t>xactly </a:t>
            </a:r>
            <a:r>
              <a:rPr lang="en"/>
              <a:t>the same as BFS, except we use a different data structure called a </a:t>
            </a:r>
            <a:r>
              <a:rPr b="1" lang="en"/>
              <a:t>priority queue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 a priority queue, items are given a priority number, and items with the lowest priority number are removed first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Imagine a line where people with lowest priority number get to go to the front first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We have to now keep track of </a:t>
            </a:r>
            <a:r>
              <a:rPr b="1" lang="en"/>
              <a:t>two</a:t>
            </a:r>
            <a:r>
              <a:rPr lang="en"/>
              <a:t> things: the value of the item </a:t>
            </a:r>
            <a:r>
              <a:rPr b="1" lang="en"/>
              <a:t>and </a:t>
            </a:r>
            <a:r>
              <a:rPr lang="en"/>
              <a:t>its priority</a:t>
            </a:r>
            <a:endParaRPr/>
          </a:p>
        </p:txBody>
      </p:sp>
      <p:sp>
        <p:nvSpPr>
          <p:cNvPr id="686" name="Google Shape;686;p58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59"/>
          <p:cNvSpPr txBox="1"/>
          <p:nvPr>
            <p:ph type="title"/>
          </p:nvPr>
        </p:nvSpPr>
        <p:spPr>
          <a:xfrm>
            <a:off x="1148900" y="433625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</a:t>
            </a:r>
            <a:endParaRPr/>
          </a:p>
        </p:txBody>
      </p:sp>
      <p:sp>
        <p:nvSpPr>
          <p:cNvPr id="692" name="Google Shape;692;p59"/>
          <p:cNvSpPr txBox="1"/>
          <p:nvPr>
            <p:ph idx="1" type="body"/>
          </p:nvPr>
        </p:nvSpPr>
        <p:spPr>
          <a:xfrm>
            <a:off x="1148900" y="1030125"/>
            <a:ext cx="7293900" cy="374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For Dijkstra’s Algorithm, we keep track of new nodes in our priority queue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total weight/distance/cost to travel from the source node to that node is its priority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We will explore nodes with the least distance first, just like in BFS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As we traverse the graph, we will update the total distance to unexplored nodes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/>
              <a:t>Does not work for graphs with negative weights</a:t>
            </a:r>
            <a:endParaRPr b="1"/>
          </a:p>
        </p:txBody>
      </p:sp>
      <p:sp>
        <p:nvSpPr>
          <p:cNvPr id="693" name="Google Shape;693;p59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60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699" name="Google Shape;69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60"/>
          <p:cNvSpPr txBox="1"/>
          <p:nvPr/>
        </p:nvSpPr>
        <p:spPr>
          <a:xfrm>
            <a:off x="837250" y="1430375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01" name="Google Shape;701;p60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61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707" name="Google Shape;70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61"/>
          <p:cNvSpPr txBox="1"/>
          <p:nvPr/>
        </p:nvSpPr>
        <p:spPr>
          <a:xfrm>
            <a:off x="1064625" y="1210850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09" name="Google Shape;709;p61"/>
          <p:cNvSpPr txBox="1"/>
          <p:nvPr/>
        </p:nvSpPr>
        <p:spPr>
          <a:xfrm>
            <a:off x="1142775" y="2522750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[empty]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10" name="Google Shape;710;p61"/>
          <p:cNvSpPr/>
          <p:nvPr/>
        </p:nvSpPr>
        <p:spPr>
          <a:xfrm>
            <a:off x="3825114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61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62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717" name="Google Shape;71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62"/>
          <p:cNvSpPr txBox="1"/>
          <p:nvPr/>
        </p:nvSpPr>
        <p:spPr>
          <a:xfrm>
            <a:off x="1001900" y="1259850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19" name="Google Shape;719;p62"/>
          <p:cNvSpPr txBox="1"/>
          <p:nvPr/>
        </p:nvSpPr>
        <p:spPr>
          <a:xfrm>
            <a:off x="1001900" y="2642325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C(5) E(5) F(6) B(7)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20" name="Google Shape;720;p62"/>
          <p:cNvSpPr/>
          <p:nvPr/>
        </p:nvSpPr>
        <p:spPr>
          <a:xfrm>
            <a:off x="3825114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62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63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727" name="Google Shape;727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63"/>
          <p:cNvSpPr txBox="1"/>
          <p:nvPr/>
        </p:nvSpPr>
        <p:spPr>
          <a:xfrm>
            <a:off x="1033275" y="1203000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29" name="Google Shape;729;p63"/>
          <p:cNvSpPr txBox="1"/>
          <p:nvPr/>
        </p:nvSpPr>
        <p:spPr>
          <a:xfrm>
            <a:off x="1033275" y="2514900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C(5) E(5) F(6) B(7)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30" name="Google Shape;730;p63"/>
          <p:cNvSpPr/>
          <p:nvPr/>
        </p:nvSpPr>
        <p:spPr>
          <a:xfrm>
            <a:off x="3825114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63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8"/>
          <p:cNvSpPr txBox="1"/>
          <p:nvPr>
            <p:ph idx="4294967295" type="title"/>
          </p:nvPr>
        </p:nvSpPr>
        <p:spPr>
          <a:xfrm>
            <a:off x="1325250" y="2162400"/>
            <a:ext cx="6493500" cy="81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BREADTH FIRST SEARCH (BFS)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64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737" name="Google Shape;73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738" name="Google Shape;738;p64"/>
          <p:cNvSpPr txBox="1"/>
          <p:nvPr/>
        </p:nvSpPr>
        <p:spPr>
          <a:xfrm>
            <a:off x="978375" y="1210850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39" name="Google Shape;739;p64"/>
          <p:cNvSpPr txBox="1"/>
          <p:nvPr/>
        </p:nvSpPr>
        <p:spPr>
          <a:xfrm>
            <a:off x="1056525" y="2522750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C(5)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E(5) F(6) B(7)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40" name="Google Shape;740;p64"/>
          <p:cNvSpPr/>
          <p:nvPr/>
        </p:nvSpPr>
        <p:spPr>
          <a:xfrm>
            <a:off x="3825114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64"/>
          <p:cNvSpPr/>
          <p:nvPr/>
        </p:nvSpPr>
        <p:spPr>
          <a:xfrm>
            <a:off x="5010743" y="3498732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64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5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748" name="Google Shape;74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65"/>
          <p:cNvSpPr txBox="1"/>
          <p:nvPr/>
        </p:nvSpPr>
        <p:spPr>
          <a:xfrm>
            <a:off x="970525" y="1259850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50" name="Google Shape;750;p65"/>
          <p:cNvSpPr txBox="1"/>
          <p:nvPr/>
        </p:nvSpPr>
        <p:spPr>
          <a:xfrm>
            <a:off x="1048675" y="2516875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C(5)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E(5) F(6) B(7) </a:t>
            </a:r>
            <a:r>
              <a:rPr b="1" lang="en">
                <a:latin typeface="Sarala"/>
                <a:ea typeface="Sarala"/>
                <a:cs typeface="Sarala"/>
                <a:sym typeface="Sarala"/>
              </a:rPr>
              <a:t>D(8)</a:t>
            </a:r>
            <a:endParaRPr b="1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51" name="Google Shape;751;p65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65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65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66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759" name="Google Shape;759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66"/>
          <p:cNvSpPr txBox="1"/>
          <p:nvPr/>
        </p:nvSpPr>
        <p:spPr>
          <a:xfrm>
            <a:off x="860775" y="1259850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61" name="Google Shape;761;p66"/>
          <p:cNvSpPr txBox="1"/>
          <p:nvPr/>
        </p:nvSpPr>
        <p:spPr>
          <a:xfrm>
            <a:off x="938925" y="2571750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E(5)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F(6) B(7) </a:t>
            </a:r>
            <a:r>
              <a:rPr lang="en">
                <a:latin typeface="Sarala"/>
                <a:ea typeface="Sarala"/>
                <a:cs typeface="Sarala"/>
                <a:sym typeface="Sarala"/>
              </a:rPr>
              <a:t>D(8)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 C(5)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62" name="Google Shape;762;p66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66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66"/>
          <p:cNvSpPr/>
          <p:nvPr/>
        </p:nvSpPr>
        <p:spPr>
          <a:xfrm>
            <a:off x="5703425" y="23110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66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67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771" name="Google Shape;77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p67"/>
          <p:cNvSpPr txBox="1"/>
          <p:nvPr/>
        </p:nvSpPr>
        <p:spPr>
          <a:xfrm>
            <a:off x="947025" y="1297100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73" name="Google Shape;773;p67"/>
          <p:cNvSpPr txBox="1"/>
          <p:nvPr/>
        </p:nvSpPr>
        <p:spPr>
          <a:xfrm>
            <a:off x="1025175" y="2571750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E(5)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F(6) B(7) D(8) </a:t>
            </a:r>
            <a:r>
              <a:rPr b="1" lang="en">
                <a:latin typeface="Sarala"/>
                <a:ea typeface="Sarala"/>
                <a:cs typeface="Sarala"/>
                <a:sym typeface="Sarala"/>
              </a:rPr>
              <a:t>H(105)</a:t>
            </a:r>
            <a:endParaRPr b="1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 C(5)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74" name="Google Shape;774;p67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67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67"/>
          <p:cNvSpPr/>
          <p:nvPr/>
        </p:nvSpPr>
        <p:spPr>
          <a:xfrm>
            <a:off x="5703425" y="23110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67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68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783" name="Google Shape;78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784" name="Google Shape;784;p68"/>
          <p:cNvSpPr txBox="1"/>
          <p:nvPr/>
        </p:nvSpPr>
        <p:spPr>
          <a:xfrm>
            <a:off x="923500" y="1260775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85" name="Google Shape;785;p68"/>
          <p:cNvSpPr txBox="1"/>
          <p:nvPr/>
        </p:nvSpPr>
        <p:spPr>
          <a:xfrm>
            <a:off x="1001650" y="2572675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F(6)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B(7) D(8) </a:t>
            </a:r>
            <a:r>
              <a:rPr lang="en">
                <a:latin typeface="Sarala"/>
                <a:ea typeface="Sarala"/>
                <a:cs typeface="Sarala"/>
                <a:sym typeface="Sarala"/>
              </a:rPr>
              <a:t>H(105)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 C(5) E(5)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86" name="Google Shape;786;p68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68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68"/>
          <p:cNvSpPr/>
          <p:nvPr/>
        </p:nvSpPr>
        <p:spPr>
          <a:xfrm>
            <a:off x="5703425" y="23110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68"/>
          <p:cNvSpPr/>
          <p:nvPr/>
        </p:nvSpPr>
        <p:spPr>
          <a:xfrm>
            <a:off x="5018525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68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69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796" name="Google Shape;796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797" name="Google Shape;797;p69"/>
          <p:cNvSpPr txBox="1"/>
          <p:nvPr/>
        </p:nvSpPr>
        <p:spPr>
          <a:xfrm>
            <a:off x="915675" y="1260775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98" name="Google Shape;798;p69"/>
          <p:cNvSpPr txBox="1"/>
          <p:nvPr/>
        </p:nvSpPr>
        <p:spPr>
          <a:xfrm>
            <a:off x="993825" y="2572675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F(6)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B(7) D(8) </a:t>
            </a:r>
            <a:r>
              <a:rPr b="1" lang="en">
                <a:latin typeface="Sarala"/>
                <a:ea typeface="Sarala"/>
                <a:cs typeface="Sarala"/>
                <a:sym typeface="Sarala"/>
              </a:rPr>
              <a:t>G(9)</a:t>
            </a:r>
            <a:r>
              <a:rPr lang="en">
                <a:latin typeface="Sarala"/>
                <a:ea typeface="Sarala"/>
                <a:cs typeface="Sarala"/>
                <a:sym typeface="Sarala"/>
              </a:rPr>
              <a:t> H(105)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 C(5) E(5)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799" name="Google Shape;799;p69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69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69"/>
          <p:cNvSpPr/>
          <p:nvPr/>
        </p:nvSpPr>
        <p:spPr>
          <a:xfrm>
            <a:off x="5703425" y="23110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69"/>
          <p:cNvSpPr/>
          <p:nvPr/>
        </p:nvSpPr>
        <p:spPr>
          <a:xfrm>
            <a:off x="5018525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69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70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809" name="Google Shape;80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810" name="Google Shape;810;p70"/>
          <p:cNvSpPr txBox="1"/>
          <p:nvPr/>
        </p:nvSpPr>
        <p:spPr>
          <a:xfrm>
            <a:off x="876450" y="1328475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11" name="Google Shape;811;p70"/>
          <p:cNvSpPr txBox="1"/>
          <p:nvPr/>
        </p:nvSpPr>
        <p:spPr>
          <a:xfrm>
            <a:off x="954600" y="2571750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B(7)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D(8) </a:t>
            </a:r>
            <a:r>
              <a:rPr lang="en">
                <a:latin typeface="Sarala"/>
                <a:ea typeface="Sarala"/>
                <a:cs typeface="Sarala"/>
                <a:sym typeface="Sarala"/>
              </a:rPr>
              <a:t>G(9)</a:t>
            </a:r>
            <a:r>
              <a:rPr lang="en">
                <a:latin typeface="Sarala"/>
                <a:ea typeface="Sarala"/>
                <a:cs typeface="Sarala"/>
                <a:sym typeface="Sarala"/>
              </a:rPr>
              <a:t> H(105)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 C(5) E(5) F(6)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12" name="Google Shape;812;p70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70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70"/>
          <p:cNvSpPr/>
          <p:nvPr/>
        </p:nvSpPr>
        <p:spPr>
          <a:xfrm>
            <a:off x="5703425" y="23110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70"/>
          <p:cNvSpPr/>
          <p:nvPr/>
        </p:nvSpPr>
        <p:spPr>
          <a:xfrm>
            <a:off x="5018525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70"/>
          <p:cNvSpPr/>
          <p:nvPr/>
        </p:nvSpPr>
        <p:spPr>
          <a:xfrm>
            <a:off x="3759775" y="30901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70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71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823" name="Google Shape;823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824" name="Google Shape;824;p71"/>
          <p:cNvSpPr txBox="1"/>
          <p:nvPr/>
        </p:nvSpPr>
        <p:spPr>
          <a:xfrm>
            <a:off x="860775" y="1218675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25" name="Google Shape;825;p71"/>
          <p:cNvSpPr txBox="1"/>
          <p:nvPr/>
        </p:nvSpPr>
        <p:spPr>
          <a:xfrm>
            <a:off x="860775" y="2454250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D(8)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G(9) H(105)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 C(5) E(5) F(6) B(7)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26" name="Google Shape;826;p71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71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71"/>
          <p:cNvSpPr/>
          <p:nvPr/>
        </p:nvSpPr>
        <p:spPr>
          <a:xfrm>
            <a:off x="5703425" y="23110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71"/>
          <p:cNvSpPr/>
          <p:nvPr/>
        </p:nvSpPr>
        <p:spPr>
          <a:xfrm>
            <a:off x="5018525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71"/>
          <p:cNvSpPr/>
          <p:nvPr/>
        </p:nvSpPr>
        <p:spPr>
          <a:xfrm>
            <a:off x="3759775" y="30901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71"/>
          <p:cNvSpPr/>
          <p:nvPr/>
        </p:nvSpPr>
        <p:spPr>
          <a:xfrm>
            <a:off x="6335650" y="34470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71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72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838" name="Google Shape;838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839" name="Google Shape;839;p72"/>
          <p:cNvSpPr txBox="1"/>
          <p:nvPr/>
        </p:nvSpPr>
        <p:spPr>
          <a:xfrm>
            <a:off x="852925" y="1260775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40" name="Google Shape;840;p72"/>
          <p:cNvSpPr txBox="1"/>
          <p:nvPr/>
        </p:nvSpPr>
        <p:spPr>
          <a:xfrm>
            <a:off x="931075" y="2493350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D(8)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G(9) </a:t>
            </a:r>
            <a:r>
              <a:rPr b="1" lang="en">
                <a:latin typeface="Sarala"/>
                <a:ea typeface="Sarala"/>
                <a:cs typeface="Sarala"/>
                <a:sym typeface="Sarala"/>
              </a:rPr>
              <a:t>H(103)</a:t>
            </a:r>
            <a:endParaRPr b="1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 C(5) E(5) F(6) B(7)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41" name="Google Shape;841;p72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72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72"/>
          <p:cNvSpPr/>
          <p:nvPr/>
        </p:nvSpPr>
        <p:spPr>
          <a:xfrm>
            <a:off x="5703425" y="23110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72"/>
          <p:cNvSpPr/>
          <p:nvPr/>
        </p:nvSpPr>
        <p:spPr>
          <a:xfrm>
            <a:off x="5018525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72"/>
          <p:cNvSpPr/>
          <p:nvPr/>
        </p:nvSpPr>
        <p:spPr>
          <a:xfrm>
            <a:off x="3759775" y="30901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72"/>
          <p:cNvSpPr/>
          <p:nvPr/>
        </p:nvSpPr>
        <p:spPr>
          <a:xfrm>
            <a:off x="6335650" y="34470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72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73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853" name="Google Shape;853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854" name="Google Shape;854;p73"/>
          <p:cNvSpPr txBox="1"/>
          <p:nvPr/>
        </p:nvSpPr>
        <p:spPr>
          <a:xfrm>
            <a:off x="798050" y="1226525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55" name="Google Shape;855;p73"/>
          <p:cNvSpPr txBox="1"/>
          <p:nvPr/>
        </p:nvSpPr>
        <p:spPr>
          <a:xfrm>
            <a:off x="876200" y="2538425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G(9)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H(103)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 C(5) E(5) F(6) B(7) D(8)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56" name="Google Shape;856;p73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73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73"/>
          <p:cNvSpPr/>
          <p:nvPr/>
        </p:nvSpPr>
        <p:spPr>
          <a:xfrm>
            <a:off x="5703425" y="23110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73"/>
          <p:cNvSpPr/>
          <p:nvPr/>
        </p:nvSpPr>
        <p:spPr>
          <a:xfrm>
            <a:off x="5018525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73"/>
          <p:cNvSpPr/>
          <p:nvPr/>
        </p:nvSpPr>
        <p:spPr>
          <a:xfrm>
            <a:off x="3759775" y="30901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73"/>
          <p:cNvSpPr/>
          <p:nvPr/>
        </p:nvSpPr>
        <p:spPr>
          <a:xfrm>
            <a:off x="6335650" y="34470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73"/>
          <p:cNvSpPr/>
          <p:nvPr/>
        </p:nvSpPr>
        <p:spPr>
          <a:xfrm>
            <a:off x="6622950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73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9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Breadth First Search (BFS)</a:t>
            </a:r>
            <a:endParaRPr/>
          </a:p>
        </p:txBody>
      </p:sp>
      <p:sp>
        <p:nvSpPr>
          <p:cNvPr id="418" name="Google Shape;418;p29"/>
          <p:cNvSpPr txBox="1"/>
          <p:nvPr>
            <p:ph idx="1" type="body"/>
          </p:nvPr>
        </p:nvSpPr>
        <p:spPr>
          <a:xfrm>
            <a:off x="1147650" y="1257525"/>
            <a:ext cx="6848700" cy="334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>
                <a:solidFill>
                  <a:schemeClr val="dk1"/>
                </a:solidFill>
              </a:rPr>
              <a:t>Explore your graph based on number of edges from your starting point (source node)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Finds the shortest path between two nodes in </a:t>
            </a:r>
            <a:r>
              <a:rPr b="1" lang="en"/>
              <a:t>unweighted, undirected</a:t>
            </a:r>
            <a:r>
              <a:rPr lang="en"/>
              <a:t> graphs</a:t>
            </a:r>
            <a:endParaRPr/>
          </a:p>
        </p:txBody>
      </p:sp>
      <p:pic>
        <p:nvPicPr>
          <p:cNvPr id="419" name="Google Shape;41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5350" y="2819525"/>
            <a:ext cx="3143150" cy="219365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29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p74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869" name="Google Shape;86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74"/>
          <p:cNvSpPr txBox="1"/>
          <p:nvPr/>
        </p:nvSpPr>
        <p:spPr>
          <a:xfrm>
            <a:off x="798050" y="1260775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71" name="Google Shape;871;p74"/>
          <p:cNvSpPr txBox="1"/>
          <p:nvPr/>
        </p:nvSpPr>
        <p:spPr>
          <a:xfrm>
            <a:off x="876200" y="2524725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G(9)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arala"/>
                <a:ea typeface="Sarala"/>
                <a:cs typeface="Sarala"/>
                <a:sym typeface="Sarala"/>
              </a:rPr>
              <a:t>H(99)</a:t>
            </a:r>
            <a:endParaRPr b="1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 C(5) E(5) F(6) B(7) D(8)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72" name="Google Shape;872;p74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74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74"/>
          <p:cNvSpPr/>
          <p:nvPr/>
        </p:nvSpPr>
        <p:spPr>
          <a:xfrm>
            <a:off x="5703425" y="23110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74"/>
          <p:cNvSpPr/>
          <p:nvPr/>
        </p:nvSpPr>
        <p:spPr>
          <a:xfrm>
            <a:off x="5018525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74"/>
          <p:cNvSpPr/>
          <p:nvPr/>
        </p:nvSpPr>
        <p:spPr>
          <a:xfrm>
            <a:off x="3759775" y="30901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74"/>
          <p:cNvSpPr/>
          <p:nvPr/>
        </p:nvSpPr>
        <p:spPr>
          <a:xfrm>
            <a:off x="6335650" y="34470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74"/>
          <p:cNvSpPr/>
          <p:nvPr/>
        </p:nvSpPr>
        <p:spPr>
          <a:xfrm>
            <a:off x="6622950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74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75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885" name="Google Shape;885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886" name="Google Shape;886;p75"/>
          <p:cNvSpPr txBox="1"/>
          <p:nvPr/>
        </p:nvSpPr>
        <p:spPr>
          <a:xfrm>
            <a:off x="790200" y="1307900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87" name="Google Shape;887;p75"/>
          <p:cNvSpPr txBox="1"/>
          <p:nvPr/>
        </p:nvSpPr>
        <p:spPr>
          <a:xfrm>
            <a:off x="868350" y="2571750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Currently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H(99)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Priority Queue: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[empty]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 C(5) E(5) F(6) B(7) D(8) G(9)</a:t>
            </a:r>
            <a:endParaRPr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888" name="Google Shape;888;p75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75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75"/>
          <p:cNvSpPr/>
          <p:nvPr/>
        </p:nvSpPr>
        <p:spPr>
          <a:xfrm>
            <a:off x="5703425" y="23110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75"/>
          <p:cNvSpPr/>
          <p:nvPr/>
        </p:nvSpPr>
        <p:spPr>
          <a:xfrm>
            <a:off x="5018525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75"/>
          <p:cNvSpPr/>
          <p:nvPr/>
        </p:nvSpPr>
        <p:spPr>
          <a:xfrm>
            <a:off x="3759775" y="30901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75"/>
          <p:cNvSpPr/>
          <p:nvPr/>
        </p:nvSpPr>
        <p:spPr>
          <a:xfrm>
            <a:off x="6335650" y="34470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75"/>
          <p:cNvSpPr/>
          <p:nvPr/>
        </p:nvSpPr>
        <p:spPr>
          <a:xfrm>
            <a:off x="6622950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75"/>
          <p:cNvSpPr/>
          <p:nvPr/>
        </p:nvSpPr>
        <p:spPr>
          <a:xfrm>
            <a:off x="7307850" y="261980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75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76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Dijkstra’s Algorithm Example</a:t>
            </a:r>
            <a:endParaRPr/>
          </a:p>
        </p:txBody>
      </p:sp>
      <p:pic>
        <p:nvPicPr>
          <p:cNvPr id="902" name="Google Shape;902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075" y="1121525"/>
            <a:ext cx="4700351" cy="32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903" name="Google Shape;903;p76"/>
          <p:cNvSpPr txBox="1"/>
          <p:nvPr/>
        </p:nvSpPr>
        <p:spPr>
          <a:xfrm>
            <a:off x="767875" y="1210850"/>
            <a:ext cx="2088900" cy="13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Find the shortest path to H.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904" name="Google Shape;904;p76"/>
          <p:cNvSpPr txBox="1"/>
          <p:nvPr/>
        </p:nvSpPr>
        <p:spPr>
          <a:xfrm>
            <a:off x="846025" y="2454250"/>
            <a:ext cx="1932600" cy="21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Finished Exploring: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A(0) C(5) E(5) F(6) B(7) D(8) G(9) H(99)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Shortest distance to H: 99</a:t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arala"/>
              <a:ea typeface="Sarala"/>
              <a:cs typeface="Sarala"/>
              <a:sym typeface="Sara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arala"/>
                <a:ea typeface="Sarala"/>
                <a:cs typeface="Sarala"/>
                <a:sym typeface="Sarala"/>
              </a:rPr>
              <a:t>Shortest path to H: </a:t>
            </a:r>
            <a:r>
              <a:rPr b="1" lang="en">
                <a:latin typeface="Sarala"/>
                <a:ea typeface="Sarala"/>
                <a:cs typeface="Sarala"/>
                <a:sym typeface="Sarala"/>
              </a:rPr>
              <a:t>A-&gt;F-&gt;G-&gt;H</a:t>
            </a:r>
            <a:endParaRPr b="1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905" name="Google Shape;905;p76"/>
          <p:cNvSpPr/>
          <p:nvPr/>
        </p:nvSpPr>
        <p:spPr>
          <a:xfrm>
            <a:off x="3809550" y="17792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6" name="Google Shape;906;p76"/>
          <p:cNvSpPr/>
          <p:nvPr/>
        </p:nvSpPr>
        <p:spPr>
          <a:xfrm>
            <a:off x="5018525" y="34909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76"/>
          <p:cNvSpPr/>
          <p:nvPr/>
        </p:nvSpPr>
        <p:spPr>
          <a:xfrm>
            <a:off x="5703425" y="231105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76"/>
          <p:cNvSpPr/>
          <p:nvPr/>
        </p:nvSpPr>
        <p:spPr>
          <a:xfrm>
            <a:off x="5018525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76"/>
          <p:cNvSpPr/>
          <p:nvPr/>
        </p:nvSpPr>
        <p:spPr>
          <a:xfrm>
            <a:off x="3759775" y="30901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76"/>
          <p:cNvSpPr/>
          <p:nvPr/>
        </p:nvSpPr>
        <p:spPr>
          <a:xfrm>
            <a:off x="6335650" y="34470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76"/>
          <p:cNvSpPr/>
          <p:nvPr/>
        </p:nvSpPr>
        <p:spPr>
          <a:xfrm>
            <a:off x="6622950" y="1260775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76"/>
          <p:cNvSpPr/>
          <p:nvPr/>
        </p:nvSpPr>
        <p:spPr>
          <a:xfrm>
            <a:off x="7307850" y="2619800"/>
            <a:ext cx="684900" cy="6750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76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8" name="Google Shape;918;p77"/>
          <p:cNvPicPr preferRelativeResize="0"/>
          <p:nvPr/>
        </p:nvPicPr>
        <p:blipFill rotWithShape="1">
          <a:blip r:embed="rId3">
            <a:alphaModFix/>
          </a:blip>
          <a:srcRect b="16729" l="0" r="0" t="0"/>
          <a:stretch/>
        </p:blipFill>
        <p:spPr>
          <a:xfrm>
            <a:off x="1347875" y="1195250"/>
            <a:ext cx="6448249" cy="3348850"/>
          </a:xfrm>
          <a:prstGeom prst="rect">
            <a:avLst/>
          </a:prstGeom>
          <a:noFill/>
          <a:ln>
            <a:noFill/>
          </a:ln>
        </p:spPr>
      </p:pic>
      <p:sp>
        <p:nvSpPr>
          <p:cNvPr id="919" name="Google Shape;919;p77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vs Dijkstra’s</a:t>
            </a:r>
            <a:endParaRPr/>
          </a:p>
        </p:txBody>
      </p:sp>
      <p:sp>
        <p:nvSpPr>
          <p:cNvPr id="920" name="Google Shape;920;p77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78"/>
          <p:cNvSpPr txBox="1"/>
          <p:nvPr>
            <p:ph idx="4294967295" type="title"/>
          </p:nvPr>
        </p:nvSpPr>
        <p:spPr>
          <a:xfrm>
            <a:off x="1957500" y="2168400"/>
            <a:ext cx="5229000" cy="80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A*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79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Uninformed Search</a:t>
            </a:r>
            <a:endParaRPr/>
          </a:p>
        </p:txBody>
      </p:sp>
      <p:sp>
        <p:nvSpPr>
          <p:cNvPr id="931" name="Google Shape;931;p79"/>
          <p:cNvSpPr txBox="1"/>
          <p:nvPr>
            <p:ph idx="1" type="body"/>
          </p:nvPr>
        </p:nvSpPr>
        <p:spPr>
          <a:xfrm>
            <a:off x="1042950" y="1273200"/>
            <a:ext cx="7058100" cy="334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</a:t>
            </a:r>
            <a:r>
              <a:rPr lang="en"/>
              <a:t>FS and Dijkstra’s are both </a:t>
            </a:r>
            <a:r>
              <a:rPr b="1" lang="en"/>
              <a:t>uninformed searches</a:t>
            </a:r>
            <a:endParaRPr/>
          </a:p>
        </p:txBody>
      </p:sp>
      <p:sp>
        <p:nvSpPr>
          <p:cNvPr id="932" name="Google Shape;932;p79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p80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Uninformed Search</a:t>
            </a:r>
            <a:endParaRPr/>
          </a:p>
        </p:txBody>
      </p:sp>
      <p:sp>
        <p:nvSpPr>
          <p:cNvPr id="938" name="Google Shape;938;p80"/>
          <p:cNvSpPr txBox="1"/>
          <p:nvPr>
            <p:ph idx="1" type="body"/>
          </p:nvPr>
        </p:nvSpPr>
        <p:spPr>
          <a:xfrm>
            <a:off x="1148900" y="1328100"/>
            <a:ext cx="7058100" cy="334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BFS and Dijkstra’s are both </a:t>
            </a:r>
            <a:r>
              <a:rPr b="1" lang="en"/>
              <a:t>uninformed searches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They do not use problem-specific knowledge to do better</a:t>
            </a:r>
            <a:endParaRPr/>
          </a:p>
        </p:txBody>
      </p:sp>
      <p:sp>
        <p:nvSpPr>
          <p:cNvPr id="939" name="Google Shape;939;p80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81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Uninformed Search</a:t>
            </a:r>
            <a:endParaRPr/>
          </a:p>
        </p:txBody>
      </p:sp>
      <p:sp>
        <p:nvSpPr>
          <p:cNvPr id="945" name="Google Shape;945;p81"/>
          <p:cNvSpPr txBox="1"/>
          <p:nvPr>
            <p:ph idx="1" type="body"/>
          </p:nvPr>
        </p:nvSpPr>
        <p:spPr>
          <a:xfrm>
            <a:off x="1148900" y="1304575"/>
            <a:ext cx="7058100" cy="334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BFS and Dijkstra’s are both </a:t>
            </a:r>
            <a:r>
              <a:rPr b="1" lang="en"/>
              <a:t>uninformed searches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They do not use problem-specific knowledge to do better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we know something about a specific graph that could speed up our search, could we incorporate this information into our algorithm?</a:t>
            </a:r>
            <a:endParaRPr/>
          </a:p>
        </p:txBody>
      </p:sp>
      <p:sp>
        <p:nvSpPr>
          <p:cNvPr id="946" name="Google Shape;946;p81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82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 Matters</a:t>
            </a:r>
            <a:endParaRPr/>
          </a:p>
        </p:txBody>
      </p:sp>
      <p:sp>
        <p:nvSpPr>
          <p:cNvPr id="952" name="Google Shape;952;p82"/>
          <p:cNvSpPr txBox="1"/>
          <p:nvPr>
            <p:ph idx="1" type="body"/>
          </p:nvPr>
        </p:nvSpPr>
        <p:spPr>
          <a:xfrm>
            <a:off x="1117425" y="1573850"/>
            <a:ext cx="7340400" cy="30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For complex graph problems (like trying to find the shortest path on Google Maps), searching might take a lot of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We don’t have unlimited time, so speed matters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We can develop </a:t>
            </a:r>
            <a:r>
              <a:rPr b="1" lang="en"/>
              <a:t>heuristics </a:t>
            </a:r>
            <a:r>
              <a:rPr lang="en"/>
              <a:t>to make our searches more efficient</a:t>
            </a:r>
            <a:endParaRPr/>
          </a:p>
        </p:txBody>
      </p:sp>
      <p:sp>
        <p:nvSpPr>
          <p:cNvPr id="953" name="Google Shape;953;p82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83"/>
          <p:cNvSpPr txBox="1"/>
          <p:nvPr>
            <p:ph type="title"/>
          </p:nvPr>
        </p:nvSpPr>
        <p:spPr>
          <a:xfrm>
            <a:off x="976400" y="378725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Heuristics</a:t>
            </a:r>
            <a:endParaRPr/>
          </a:p>
        </p:txBody>
      </p:sp>
      <p:sp>
        <p:nvSpPr>
          <p:cNvPr id="959" name="Google Shape;959;p83"/>
          <p:cNvSpPr txBox="1"/>
          <p:nvPr>
            <p:ph idx="1" type="body"/>
          </p:nvPr>
        </p:nvSpPr>
        <p:spPr>
          <a:xfrm>
            <a:off x="747300" y="943900"/>
            <a:ext cx="7340400" cy="397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 </a:t>
            </a:r>
            <a:r>
              <a:rPr b="1" lang="en"/>
              <a:t>heuristic</a:t>
            </a:r>
            <a:r>
              <a:rPr lang="en"/>
              <a:t> is a human-designed strategy used for solving a problem more quickly, by incorporating </a:t>
            </a:r>
            <a:r>
              <a:rPr lang="en"/>
              <a:t>domain-specific</a:t>
            </a:r>
            <a:r>
              <a:rPr lang="en"/>
              <a:t> knowledge (e.g. medicine vs games vs maps knowledge)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 the context of search algorithms: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Heuristics can help tell us </a:t>
            </a:r>
            <a:r>
              <a:rPr b="1" lang="en"/>
              <a:t>where</a:t>
            </a:r>
            <a:r>
              <a:rPr i="1" lang="en"/>
              <a:t> </a:t>
            </a:r>
            <a:r>
              <a:rPr lang="en"/>
              <a:t>to search first, so we don’t waste time searching down paths we already expect to be high cost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Selecting what heuristic to use is a </a:t>
            </a:r>
            <a:r>
              <a:rPr b="1" lang="en"/>
              <a:t>design choice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>
                <a:solidFill>
                  <a:schemeClr val="dk1"/>
                </a:solidFill>
              </a:rPr>
              <a:t>Heuristic design is also an important concept in deep learning, which is a hugely popular AI technique that is used in the newest AI technologies today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960" name="Google Shape;960;p83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0"/>
          <p:cNvSpPr txBox="1"/>
          <p:nvPr>
            <p:ph type="title"/>
          </p:nvPr>
        </p:nvSpPr>
        <p:spPr>
          <a:xfrm>
            <a:off x="1547100" y="238300"/>
            <a:ext cx="60498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FS In Action</a:t>
            </a:r>
            <a:endParaRPr/>
          </a:p>
        </p:txBody>
      </p:sp>
      <p:pic>
        <p:nvPicPr>
          <p:cNvPr id="426" name="Google Shape;42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625" y="900049"/>
            <a:ext cx="5208749" cy="3635274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30"/>
          <p:cNvSpPr txBox="1"/>
          <p:nvPr/>
        </p:nvSpPr>
        <p:spPr>
          <a:xfrm>
            <a:off x="511400" y="1012950"/>
            <a:ext cx="1337400" cy="5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Sarala"/>
                <a:ea typeface="Sarala"/>
                <a:cs typeface="Sarala"/>
                <a:sym typeface="Sarala"/>
              </a:rPr>
              <a:t>Source: A</a:t>
            </a:r>
            <a:endParaRPr b="1"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428" name="Google Shape;428;p30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84"/>
          <p:cNvSpPr txBox="1"/>
          <p:nvPr>
            <p:ph type="title"/>
          </p:nvPr>
        </p:nvSpPr>
        <p:spPr>
          <a:xfrm>
            <a:off x="1133225" y="4101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A*</a:t>
            </a:r>
            <a:endParaRPr/>
          </a:p>
        </p:txBody>
      </p:sp>
      <p:sp>
        <p:nvSpPr>
          <p:cNvPr id="966" name="Google Shape;966;p84"/>
          <p:cNvSpPr txBox="1"/>
          <p:nvPr>
            <p:ph idx="1" type="body"/>
          </p:nvPr>
        </p:nvSpPr>
        <p:spPr>
          <a:xfrm>
            <a:off x="968575" y="983125"/>
            <a:ext cx="6702000" cy="394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en"/>
              <a:t>A*</a:t>
            </a:r>
            <a:r>
              <a:rPr lang="en"/>
              <a:t>: Extremely popular and powerful </a:t>
            </a:r>
            <a:r>
              <a:rPr b="1" lang="en"/>
              <a:t>informed search </a:t>
            </a:r>
            <a:r>
              <a:rPr lang="en"/>
              <a:t>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Same as Dijkstra’s with one addition: a </a:t>
            </a:r>
            <a:r>
              <a:rPr lang="en"/>
              <a:t>heuristic</a:t>
            </a:r>
            <a:r>
              <a:rPr lang="en"/>
              <a:t> cost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Minimizes</a:t>
            </a:r>
            <a:r>
              <a:rPr lang="en"/>
              <a:t> the cost given by the graph (the weights we’ve seen before) </a:t>
            </a:r>
            <a:r>
              <a:rPr b="1" lang="en"/>
              <a:t>and</a:t>
            </a:r>
            <a:r>
              <a:rPr lang="en"/>
              <a:t> the cost given by our heuristic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we pick a good heuristic, A* will always give the best solution to your pathfinding problem</a:t>
            </a:r>
            <a:endParaRPr/>
          </a:p>
        </p:txBody>
      </p:sp>
      <p:sp>
        <p:nvSpPr>
          <p:cNvPr id="967" name="Google Shape;967;p84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is is my attempt at a Mario AI using a path-finding algorithm called A*. The bot won both Mario AI competitions this year!&#10;&#10;You can see the path it plans to go as a red line, which updates when it detects new obstacles at the right screen border. It uses only information visible on screen.&#10;&#10;At the &quot;close call&quot; situation: In this version of Mario, when you're jumping while sliding on a wall, you jump backwards and upwards away from it. That's what the AI did twice to get out of the hole. This is possible in this version of Mario, which is a Freeware Java clone. See the links below for more info.&#10;&#10;The source code is now available on my homepage!&#10;&#10;More info:&#10;Competition: http://julian.togelius.com/mariocompetition2009/index.php&#10;My Project Page: http://aipanic.com/h3h/dokuwiki/doku.php?id=projects:marioai&#10;A star: http://en.wikipedia.org/wiki/A*_search_algorithm&#10;Twitter: https://twitter.com/Robin_B&#10;Enjoy :)&#10;&#10;*Update*: My Mario AI won the ICE-GIC conference competition this year! Yay!" id="972" name="Google Shape;972;p85" title="Infinite Mario AI - Long Level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6175" y="1290375"/>
            <a:ext cx="4640575" cy="3480425"/>
          </a:xfrm>
          <a:prstGeom prst="rect">
            <a:avLst/>
          </a:prstGeom>
          <a:noFill/>
          <a:ln>
            <a:noFill/>
          </a:ln>
        </p:spPr>
      </p:pic>
      <p:sp>
        <p:nvSpPr>
          <p:cNvPr id="973" name="Google Shape;973;p85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</a:t>
            </a:r>
            <a:r>
              <a:rPr lang="en"/>
              <a:t>A* on Super Mario</a:t>
            </a:r>
            <a:endParaRPr/>
          </a:p>
        </p:txBody>
      </p:sp>
      <p:sp>
        <p:nvSpPr>
          <p:cNvPr id="974" name="Google Shape;974;p85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86"/>
          <p:cNvSpPr txBox="1"/>
          <p:nvPr>
            <p:ph type="title"/>
          </p:nvPr>
        </p:nvSpPr>
        <p:spPr>
          <a:xfrm>
            <a:off x="1117425" y="5669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Decisions: Picking Heuristics</a:t>
            </a:r>
            <a:endParaRPr/>
          </a:p>
        </p:txBody>
      </p:sp>
      <p:sp>
        <p:nvSpPr>
          <p:cNvPr id="980" name="Google Shape;980;p86"/>
          <p:cNvSpPr txBox="1"/>
          <p:nvPr>
            <p:ph idx="1" type="body"/>
          </p:nvPr>
        </p:nvSpPr>
        <p:spPr>
          <a:xfrm>
            <a:off x="1117425" y="1573850"/>
            <a:ext cx="7340400" cy="30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There is no single ‘correct’ heuristic to 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We pick heuristics based on what we find important for a specific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What sorts of ethical impacts could arise from heuristic selection for path finding problems?</a:t>
            </a:r>
            <a:endParaRPr/>
          </a:p>
        </p:txBody>
      </p:sp>
      <p:pic>
        <p:nvPicPr>
          <p:cNvPr id="981" name="Google Shape;981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7400" y="3337100"/>
            <a:ext cx="2510525" cy="151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2" name="Google Shape;982;p86"/>
          <p:cNvPicPr preferRelativeResize="0"/>
          <p:nvPr/>
        </p:nvPicPr>
        <p:blipFill rotWithShape="1">
          <a:blip r:embed="rId4">
            <a:alphaModFix/>
          </a:blip>
          <a:srcRect b="8442" l="24966" r="25506" t="6711"/>
          <a:stretch/>
        </p:blipFill>
        <p:spPr>
          <a:xfrm>
            <a:off x="7517925" y="3062450"/>
            <a:ext cx="1042601" cy="1785999"/>
          </a:xfrm>
          <a:prstGeom prst="rect">
            <a:avLst/>
          </a:prstGeom>
          <a:noFill/>
          <a:ln>
            <a:noFill/>
          </a:ln>
        </p:spPr>
      </p:pic>
      <p:sp>
        <p:nvSpPr>
          <p:cNvPr id="983" name="Google Shape;983;p86"/>
          <p:cNvSpPr txBox="1"/>
          <p:nvPr/>
        </p:nvSpPr>
        <p:spPr>
          <a:xfrm>
            <a:off x="6162550" y="48576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87"/>
          <p:cNvSpPr txBox="1"/>
          <p:nvPr>
            <p:ph type="title"/>
          </p:nvPr>
        </p:nvSpPr>
        <p:spPr>
          <a:xfrm>
            <a:off x="1148900" y="661000"/>
            <a:ext cx="73404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Terms</a:t>
            </a:r>
            <a:endParaRPr/>
          </a:p>
        </p:txBody>
      </p:sp>
      <p:sp>
        <p:nvSpPr>
          <p:cNvPr id="989" name="Google Shape;989;p87"/>
          <p:cNvSpPr txBox="1"/>
          <p:nvPr>
            <p:ph idx="1" type="body"/>
          </p:nvPr>
        </p:nvSpPr>
        <p:spPr>
          <a:xfrm>
            <a:off x="1117425" y="1362150"/>
            <a:ext cx="7340400" cy="30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Data Structures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Queue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Priority Queue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Sarala"/>
              <a:buChar char="●"/>
            </a:pPr>
            <a:r>
              <a:rPr lang="en"/>
              <a:t>BFS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D</a:t>
            </a:r>
            <a:r>
              <a:rPr lang="en"/>
              <a:t>FS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Dijkstra’s Shortest Path 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A*</a:t>
            </a:r>
            <a:endParaRPr/>
          </a:p>
        </p:txBody>
      </p:sp>
      <p:pic>
        <p:nvPicPr>
          <p:cNvPr id="990" name="Google Shape;990;p87"/>
          <p:cNvPicPr preferRelativeResize="0"/>
          <p:nvPr/>
        </p:nvPicPr>
        <p:blipFill rotWithShape="1">
          <a:blip r:embed="rId3">
            <a:alphaModFix/>
          </a:blip>
          <a:srcRect b="16729" l="0" r="0" t="0"/>
          <a:stretch/>
        </p:blipFill>
        <p:spPr>
          <a:xfrm>
            <a:off x="5404125" y="2745200"/>
            <a:ext cx="3471552" cy="180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1" name="Google Shape;991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3675" y="595375"/>
            <a:ext cx="2307514" cy="1976374"/>
          </a:xfrm>
          <a:prstGeom prst="rect">
            <a:avLst/>
          </a:prstGeom>
          <a:noFill/>
          <a:ln>
            <a:noFill/>
          </a:ln>
        </p:spPr>
      </p:pic>
      <p:sp>
        <p:nvSpPr>
          <p:cNvPr id="992" name="Google Shape;992;p87"/>
          <p:cNvSpPr txBox="1"/>
          <p:nvPr/>
        </p:nvSpPr>
        <p:spPr>
          <a:xfrm>
            <a:off x="6162550" y="47814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1"/>
          <p:cNvSpPr txBox="1"/>
          <p:nvPr>
            <p:ph type="title"/>
          </p:nvPr>
        </p:nvSpPr>
        <p:spPr>
          <a:xfrm>
            <a:off x="1547100" y="246125"/>
            <a:ext cx="60498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In Action</a:t>
            </a:r>
            <a:endParaRPr/>
          </a:p>
        </p:txBody>
      </p:sp>
      <p:pic>
        <p:nvPicPr>
          <p:cNvPr id="434" name="Google Shape;43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5960" y="896112"/>
            <a:ext cx="5212080" cy="363931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31"/>
          <p:cNvSpPr txBox="1"/>
          <p:nvPr/>
        </p:nvSpPr>
        <p:spPr>
          <a:xfrm>
            <a:off x="2547600" y="4450625"/>
            <a:ext cx="32610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Explore all nodes 1 edge away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436" name="Google Shape;436;p31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/>
          <p:nvPr>
            <p:ph type="title"/>
          </p:nvPr>
        </p:nvSpPr>
        <p:spPr>
          <a:xfrm>
            <a:off x="1547100" y="206900"/>
            <a:ext cx="60498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In Action</a:t>
            </a:r>
            <a:endParaRPr/>
          </a:p>
        </p:txBody>
      </p:sp>
      <p:pic>
        <p:nvPicPr>
          <p:cNvPr id="442" name="Google Shape;44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5550" y="947025"/>
            <a:ext cx="5112900" cy="3630875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32"/>
          <p:cNvSpPr txBox="1"/>
          <p:nvPr/>
        </p:nvSpPr>
        <p:spPr>
          <a:xfrm>
            <a:off x="2547600" y="4450625"/>
            <a:ext cx="35676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Explore all nodes 2 edges away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444" name="Google Shape;444;p32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3"/>
          <p:cNvSpPr txBox="1"/>
          <p:nvPr>
            <p:ph type="title"/>
          </p:nvPr>
        </p:nvSpPr>
        <p:spPr>
          <a:xfrm>
            <a:off x="1510475" y="253950"/>
            <a:ext cx="6049800" cy="36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BFS In Action</a:t>
            </a:r>
            <a:endParaRPr/>
          </a:p>
        </p:txBody>
      </p:sp>
      <p:pic>
        <p:nvPicPr>
          <p:cNvPr id="450" name="Google Shape;45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9125" y="1061900"/>
            <a:ext cx="4952500" cy="3595049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33"/>
          <p:cNvSpPr txBox="1"/>
          <p:nvPr/>
        </p:nvSpPr>
        <p:spPr>
          <a:xfrm>
            <a:off x="2551176" y="4450625"/>
            <a:ext cx="34983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arala"/>
                <a:ea typeface="Sarala"/>
                <a:cs typeface="Sarala"/>
                <a:sym typeface="Sarala"/>
              </a:rPr>
              <a:t>Explore all nodes 3 edges away</a:t>
            </a:r>
            <a:endParaRPr sz="1800">
              <a:latin typeface="Sarala"/>
              <a:ea typeface="Sarala"/>
              <a:cs typeface="Sarala"/>
              <a:sym typeface="Sarala"/>
            </a:endParaRPr>
          </a:p>
        </p:txBody>
      </p:sp>
      <p:sp>
        <p:nvSpPr>
          <p:cNvPr id="452" name="Google Shape;452;p33"/>
          <p:cNvSpPr txBox="1"/>
          <p:nvPr/>
        </p:nvSpPr>
        <p:spPr>
          <a:xfrm>
            <a:off x="6162550" y="4743300"/>
            <a:ext cx="3215700" cy="40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